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58"/>
  </p:notesMasterIdLst>
  <p:sldIdLst>
    <p:sldId id="256" r:id="rId3"/>
    <p:sldId id="258" r:id="rId4"/>
    <p:sldId id="281" r:id="rId5"/>
    <p:sldId id="284" r:id="rId6"/>
    <p:sldId id="282" r:id="rId7"/>
    <p:sldId id="262" r:id="rId8"/>
    <p:sldId id="260" r:id="rId9"/>
    <p:sldId id="267" r:id="rId10"/>
    <p:sldId id="263" r:id="rId11"/>
    <p:sldId id="257" r:id="rId12"/>
    <p:sldId id="259" r:id="rId13"/>
    <p:sldId id="272" r:id="rId14"/>
    <p:sldId id="261" r:id="rId15"/>
    <p:sldId id="264" r:id="rId16"/>
    <p:sldId id="266" r:id="rId17"/>
    <p:sldId id="268" r:id="rId18"/>
    <p:sldId id="269" r:id="rId19"/>
    <p:sldId id="270" r:id="rId20"/>
    <p:sldId id="271" r:id="rId21"/>
    <p:sldId id="273" r:id="rId22"/>
    <p:sldId id="274" r:id="rId23"/>
    <p:sldId id="275" r:id="rId24"/>
    <p:sldId id="276" r:id="rId25"/>
    <p:sldId id="277" r:id="rId26"/>
    <p:sldId id="278" r:id="rId27"/>
    <p:sldId id="279" r:id="rId28"/>
    <p:sldId id="280"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1C93F2-9973-45DF-83B7-12DDB7EDA43C}">
  <a:tblStyle styleId="{651C93F2-9973-45DF-83B7-12DDB7EDA4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2634" y="1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297189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724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09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283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594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06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711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724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209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415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26de651939d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26de651939d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479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26de651939d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26de651939d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852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31090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6de651939d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6de651939d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17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26de651939d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26de651939d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178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588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232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279721c08f4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279721c08f4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928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7" name="Google Shape;180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207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26de651939d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26de651939d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820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50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26de651939d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26de651939d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153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4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344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1" name="Google Shape;202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68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155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680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575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389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260c3360a7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260c3360a7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873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260c3360a72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260c3360a72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157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467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60cb674a9a_0_9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260cb674a9a_0_9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655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260cb674a9a_0_9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260cb674a9a_0_9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657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573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260cb674a9a_0_9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260cb674a9a_0_9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934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260cb674a9a_0_9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260cb674a9a_0_9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556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260cb674a9a_0_9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260cb674a9a_0_9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818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260cb674a9a_0_9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260cb674a9a_0_9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962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8"/>
        <p:cNvGrpSpPr/>
        <p:nvPr/>
      </p:nvGrpSpPr>
      <p:grpSpPr>
        <a:xfrm>
          <a:off x="0" y="0"/>
          <a:ext cx="0" cy="0"/>
          <a:chOff x="0" y="0"/>
          <a:chExt cx="0" cy="0"/>
        </a:xfrm>
      </p:grpSpPr>
      <p:sp>
        <p:nvSpPr>
          <p:cNvPr id="5019" name="Google Shape;5019;g260cb674a9a_0_12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0" name="Google Shape;5020;g260cb674a9a_0_12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727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7"/>
        <p:cNvGrpSpPr/>
        <p:nvPr/>
      </p:nvGrpSpPr>
      <p:grpSpPr>
        <a:xfrm>
          <a:off x="0" y="0"/>
          <a:ext cx="0" cy="0"/>
          <a:chOff x="0" y="0"/>
          <a:chExt cx="0" cy="0"/>
        </a:xfrm>
      </p:grpSpPr>
      <p:sp>
        <p:nvSpPr>
          <p:cNvPr id="5438" name="Google Shape;5438;g260cb674a9a_0_12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9" name="Google Shape;5439;g260cb674a9a_0_12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5603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7"/>
        <p:cNvGrpSpPr/>
        <p:nvPr/>
      </p:nvGrpSpPr>
      <p:grpSpPr>
        <a:xfrm>
          <a:off x="0" y="0"/>
          <a:ext cx="0" cy="0"/>
          <a:chOff x="0" y="0"/>
          <a:chExt cx="0" cy="0"/>
        </a:xfrm>
      </p:grpSpPr>
      <p:sp>
        <p:nvSpPr>
          <p:cNvPr id="5608" name="Google Shape;5608;g260cb674a9a_0_12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9" name="Google Shape;5609;g260cb674a9a_0_12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917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2"/>
        <p:cNvGrpSpPr/>
        <p:nvPr/>
      </p:nvGrpSpPr>
      <p:grpSpPr>
        <a:xfrm>
          <a:off x="0" y="0"/>
          <a:ext cx="0" cy="0"/>
          <a:chOff x="0" y="0"/>
          <a:chExt cx="0" cy="0"/>
        </a:xfrm>
      </p:grpSpPr>
      <p:sp>
        <p:nvSpPr>
          <p:cNvPr id="6013" name="Google Shape;6013;g260cb674a9a_0_13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4" name="Google Shape;6014;g260cb674a9a_0_13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472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2"/>
        <p:cNvGrpSpPr/>
        <p:nvPr/>
      </p:nvGrpSpPr>
      <p:grpSpPr>
        <a:xfrm>
          <a:off x="0" y="0"/>
          <a:ext cx="0" cy="0"/>
          <a:chOff x="0" y="0"/>
          <a:chExt cx="0" cy="0"/>
        </a:xfrm>
      </p:grpSpPr>
      <p:sp>
        <p:nvSpPr>
          <p:cNvPr id="6393" name="Google Shape;6393;g260cb674a9a_0_13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4" name="Google Shape;6394;g260cb674a9a_0_13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816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8"/>
        <p:cNvGrpSpPr/>
        <p:nvPr/>
      </p:nvGrpSpPr>
      <p:grpSpPr>
        <a:xfrm>
          <a:off x="0" y="0"/>
          <a:ext cx="0" cy="0"/>
          <a:chOff x="0" y="0"/>
          <a:chExt cx="0" cy="0"/>
        </a:xfrm>
      </p:grpSpPr>
      <p:sp>
        <p:nvSpPr>
          <p:cNvPr id="6819" name="Google Shape;6819;g260cb674a9a_0_13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0" name="Google Shape;6820;g260cb674a9a_0_13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5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421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9"/>
        <p:cNvGrpSpPr/>
        <p:nvPr/>
      </p:nvGrpSpPr>
      <p:grpSpPr>
        <a:xfrm>
          <a:off x="0" y="0"/>
          <a:ext cx="0" cy="0"/>
          <a:chOff x="0" y="0"/>
          <a:chExt cx="0" cy="0"/>
        </a:xfrm>
      </p:grpSpPr>
      <p:sp>
        <p:nvSpPr>
          <p:cNvPr id="7180" name="Google Shape;7180;g260cb674a9a_0_14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1" name="Google Shape;7181;g260cb674a9a_0_1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4767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9"/>
        <p:cNvGrpSpPr/>
        <p:nvPr/>
      </p:nvGrpSpPr>
      <p:grpSpPr>
        <a:xfrm>
          <a:off x="0" y="0"/>
          <a:ext cx="0" cy="0"/>
          <a:chOff x="0" y="0"/>
          <a:chExt cx="0" cy="0"/>
        </a:xfrm>
      </p:grpSpPr>
      <p:sp>
        <p:nvSpPr>
          <p:cNvPr id="7690" name="Google Shape;7690;g260cb674a9a_0_14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1" name="Google Shape;7691;g260cb674a9a_0_14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259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9"/>
        <p:cNvGrpSpPr/>
        <p:nvPr/>
      </p:nvGrpSpPr>
      <p:grpSpPr>
        <a:xfrm>
          <a:off x="0" y="0"/>
          <a:ext cx="0" cy="0"/>
          <a:chOff x="0" y="0"/>
          <a:chExt cx="0" cy="0"/>
        </a:xfrm>
      </p:grpSpPr>
      <p:sp>
        <p:nvSpPr>
          <p:cNvPr id="8310" name="Google Shape;8310;g260cb674a9a_0_15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1" name="Google Shape;8311;g260cb674a9a_0_15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731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3"/>
        <p:cNvGrpSpPr/>
        <p:nvPr/>
      </p:nvGrpSpPr>
      <p:grpSpPr>
        <a:xfrm>
          <a:off x="0" y="0"/>
          <a:ext cx="0" cy="0"/>
          <a:chOff x="0" y="0"/>
          <a:chExt cx="0" cy="0"/>
        </a:xfrm>
      </p:grpSpPr>
      <p:sp>
        <p:nvSpPr>
          <p:cNvPr id="8904" name="Google Shape;8904;g260cb674a9a_0_16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5" name="Google Shape;8905;g260cb674a9a_0_16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5939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4"/>
        <p:cNvGrpSpPr/>
        <p:nvPr/>
      </p:nvGrpSpPr>
      <p:grpSpPr>
        <a:xfrm>
          <a:off x="0" y="0"/>
          <a:ext cx="0" cy="0"/>
          <a:chOff x="0" y="0"/>
          <a:chExt cx="0" cy="0"/>
        </a:xfrm>
      </p:grpSpPr>
      <p:sp>
        <p:nvSpPr>
          <p:cNvPr id="9225" name="Google Shape;9225;g260cb674a9a_0_16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6" name="Google Shape;9226;g260cb674a9a_0_16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544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2"/>
        <p:cNvGrpSpPr/>
        <p:nvPr/>
      </p:nvGrpSpPr>
      <p:grpSpPr>
        <a:xfrm>
          <a:off x="0" y="0"/>
          <a:ext cx="0" cy="0"/>
          <a:chOff x="0" y="0"/>
          <a:chExt cx="0" cy="0"/>
        </a:xfrm>
      </p:grpSpPr>
      <p:sp>
        <p:nvSpPr>
          <p:cNvPr id="9533" name="Google Shape;9533;g260cb674a9a_0_18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4" name="Google Shape;9534;g260cb674a9a_0_18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151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690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2747095ee2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2747095ee2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869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11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904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10" name="Google Shape;10;p2"/>
          <p:cNvSpPr txBox="1">
            <a:spLocks noGrp="1"/>
          </p:cNvSpPr>
          <p:nvPr>
            <p:ph type="ctrTitle"/>
          </p:nvPr>
        </p:nvSpPr>
        <p:spPr>
          <a:xfrm>
            <a:off x="1153813" y="995900"/>
            <a:ext cx="2835000" cy="242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153813" y="3419225"/>
            <a:ext cx="2835000" cy="72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4509585" y="884798"/>
            <a:ext cx="3371700" cy="3374100"/>
          </a:xfrm>
          <a:prstGeom prst="ellipse">
            <a:avLst/>
          </a:prstGeom>
          <a:noFill/>
          <a:ln>
            <a:noFill/>
          </a:ln>
        </p:spPr>
      </p:sp>
      <p:grpSp>
        <p:nvGrpSpPr>
          <p:cNvPr id="13" name="Google Shape;13;p2"/>
          <p:cNvGrpSpPr/>
          <p:nvPr/>
        </p:nvGrpSpPr>
        <p:grpSpPr>
          <a:xfrm>
            <a:off x="241334" y="4376325"/>
            <a:ext cx="3600636" cy="863933"/>
            <a:chOff x="241334" y="4376325"/>
            <a:chExt cx="3600636" cy="863933"/>
          </a:xfrm>
        </p:grpSpPr>
        <p:grpSp>
          <p:nvGrpSpPr>
            <p:cNvPr id="14" name="Google Shape;14;p2"/>
            <p:cNvGrpSpPr/>
            <p:nvPr/>
          </p:nvGrpSpPr>
          <p:grpSpPr>
            <a:xfrm>
              <a:off x="241334" y="4376325"/>
              <a:ext cx="2372701" cy="863933"/>
              <a:chOff x="2088209" y="1489400"/>
              <a:chExt cx="2372701" cy="863933"/>
            </a:xfrm>
          </p:grpSpPr>
          <p:sp>
            <p:nvSpPr>
              <p:cNvPr id="15" name="Google Shape;15;p2"/>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2224390" y="4775259"/>
              <a:ext cx="1617581" cy="144972"/>
              <a:chOff x="301875" y="4680900"/>
              <a:chExt cx="2553000" cy="144972"/>
            </a:xfrm>
          </p:grpSpPr>
          <p:sp>
            <p:nvSpPr>
              <p:cNvPr id="37" name="Google Shape;37;p2"/>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38" name="Google Shape;38;p2"/>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39" name="Google Shape;39;p2"/>
          <p:cNvGrpSpPr/>
          <p:nvPr/>
        </p:nvGrpSpPr>
        <p:grpSpPr>
          <a:xfrm>
            <a:off x="5670150" y="4351248"/>
            <a:ext cx="3623225" cy="732740"/>
            <a:chOff x="5670150" y="4351248"/>
            <a:chExt cx="3623225" cy="732740"/>
          </a:xfrm>
        </p:grpSpPr>
        <p:grpSp>
          <p:nvGrpSpPr>
            <p:cNvPr id="40" name="Google Shape;40;p2"/>
            <p:cNvGrpSpPr/>
            <p:nvPr/>
          </p:nvGrpSpPr>
          <p:grpSpPr>
            <a:xfrm flipH="1">
              <a:off x="5670150" y="4707775"/>
              <a:ext cx="3623225" cy="376213"/>
              <a:chOff x="331650" y="1633210"/>
              <a:chExt cx="3623225" cy="376213"/>
            </a:xfrm>
          </p:grpSpPr>
          <p:sp>
            <p:nvSpPr>
              <p:cNvPr id="41" name="Google Shape;41;p2"/>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42" name="Google Shape;42;p2"/>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43" name="Google Shape;43;p2"/>
            <p:cNvGrpSpPr/>
            <p:nvPr/>
          </p:nvGrpSpPr>
          <p:grpSpPr>
            <a:xfrm>
              <a:off x="8083863" y="4351248"/>
              <a:ext cx="1105712" cy="356536"/>
              <a:chOff x="4757450" y="1886500"/>
              <a:chExt cx="1105712" cy="356536"/>
            </a:xfrm>
          </p:grpSpPr>
          <p:sp>
            <p:nvSpPr>
              <p:cNvPr id="44" name="Google Shape;44;p2"/>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45" name="Google Shape;45;p2"/>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nvGrpSpPr>
          <p:cNvPr id="46" name="Google Shape;46;p2"/>
          <p:cNvGrpSpPr/>
          <p:nvPr/>
        </p:nvGrpSpPr>
        <p:grpSpPr>
          <a:xfrm>
            <a:off x="5984981" y="80495"/>
            <a:ext cx="3255773" cy="804314"/>
            <a:chOff x="5984981" y="114945"/>
            <a:chExt cx="3255773" cy="804314"/>
          </a:xfrm>
        </p:grpSpPr>
        <p:sp>
          <p:nvSpPr>
            <p:cNvPr id="47" name="Google Shape;47;p2"/>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48" name="Google Shape;48;p2"/>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49" name="Google Shape;49;p2"/>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50" name="Google Shape;50;p2"/>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51" name="Google Shape;51;p2"/>
          <p:cNvGrpSpPr/>
          <p:nvPr/>
        </p:nvGrpSpPr>
        <p:grpSpPr>
          <a:xfrm>
            <a:off x="-95225" y="192875"/>
            <a:ext cx="2496000" cy="296275"/>
            <a:chOff x="-95225" y="192875"/>
            <a:chExt cx="2496000" cy="296275"/>
          </a:xfrm>
        </p:grpSpPr>
        <p:grpSp>
          <p:nvGrpSpPr>
            <p:cNvPr id="52" name="Google Shape;52;p2"/>
            <p:cNvGrpSpPr/>
            <p:nvPr/>
          </p:nvGrpSpPr>
          <p:grpSpPr>
            <a:xfrm>
              <a:off x="1354525" y="192875"/>
              <a:ext cx="460100" cy="119700"/>
              <a:chOff x="692675" y="192875"/>
              <a:chExt cx="460100" cy="119700"/>
            </a:xfrm>
          </p:grpSpPr>
          <p:sp>
            <p:nvSpPr>
              <p:cNvPr id="53" name="Google Shape;53;p2"/>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54" name="Google Shape;54;p2"/>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55" name="Google Shape;55;p2"/>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56" name="Google Shape;56;p2"/>
            <p:cNvCxnSpPr/>
            <p:nvPr/>
          </p:nvCxnSpPr>
          <p:spPr>
            <a:xfrm>
              <a:off x="-95225" y="489150"/>
              <a:ext cx="24960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2"/>
        <p:cNvGrpSpPr/>
        <p:nvPr/>
      </p:nvGrpSpPr>
      <p:grpSpPr>
        <a:xfrm>
          <a:off x="0" y="0"/>
          <a:ext cx="0" cy="0"/>
          <a:chOff x="0" y="0"/>
          <a:chExt cx="0" cy="0"/>
        </a:xfrm>
      </p:grpSpPr>
      <p:pic>
        <p:nvPicPr>
          <p:cNvPr id="363" name="Google Shape;363;p11"/>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364" name="Google Shape;364;p11"/>
          <p:cNvSpPr txBox="1">
            <a:spLocks noGrp="1"/>
          </p:cNvSpPr>
          <p:nvPr>
            <p:ph type="title" hasCustomPrompt="1"/>
          </p:nvPr>
        </p:nvSpPr>
        <p:spPr>
          <a:xfrm>
            <a:off x="713225" y="1722625"/>
            <a:ext cx="3939300" cy="1045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5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65" name="Google Shape;365;p11"/>
          <p:cNvSpPr txBox="1">
            <a:spLocks noGrp="1"/>
          </p:cNvSpPr>
          <p:nvPr>
            <p:ph type="subTitle" idx="1"/>
          </p:nvPr>
        </p:nvSpPr>
        <p:spPr>
          <a:xfrm>
            <a:off x="1060975" y="2718875"/>
            <a:ext cx="3243900" cy="70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366" name="Google Shape;366;p11"/>
          <p:cNvSpPr>
            <a:spLocks noGrp="1"/>
          </p:cNvSpPr>
          <p:nvPr>
            <p:ph type="pic" idx="2"/>
          </p:nvPr>
        </p:nvSpPr>
        <p:spPr>
          <a:xfrm>
            <a:off x="4950110" y="884798"/>
            <a:ext cx="3371700" cy="3374100"/>
          </a:xfrm>
          <a:prstGeom prst="ellipse">
            <a:avLst/>
          </a:prstGeom>
          <a:noFill/>
          <a:ln>
            <a:noFill/>
          </a:ln>
        </p:spPr>
      </p:sp>
      <p:grpSp>
        <p:nvGrpSpPr>
          <p:cNvPr id="367" name="Google Shape;367;p11"/>
          <p:cNvGrpSpPr/>
          <p:nvPr/>
        </p:nvGrpSpPr>
        <p:grpSpPr>
          <a:xfrm flipH="1">
            <a:off x="6" y="174825"/>
            <a:ext cx="3255773" cy="801901"/>
            <a:chOff x="5984981" y="114945"/>
            <a:chExt cx="3255773" cy="804314"/>
          </a:xfrm>
        </p:grpSpPr>
        <p:sp>
          <p:nvSpPr>
            <p:cNvPr id="368" name="Google Shape;368;p11"/>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369" name="Google Shape;369;p11"/>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370" name="Google Shape;370;p11"/>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371" name="Google Shape;371;p11"/>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372" name="Google Shape;372;p11"/>
          <p:cNvGrpSpPr/>
          <p:nvPr/>
        </p:nvGrpSpPr>
        <p:grpSpPr>
          <a:xfrm rot="-5400000">
            <a:off x="6995350" y="961554"/>
            <a:ext cx="3623225" cy="375084"/>
            <a:chOff x="5670150" y="88129"/>
            <a:chExt cx="3623225" cy="375084"/>
          </a:xfrm>
        </p:grpSpPr>
        <p:grpSp>
          <p:nvGrpSpPr>
            <p:cNvPr id="373" name="Google Shape;373;p11"/>
            <p:cNvGrpSpPr/>
            <p:nvPr/>
          </p:nvGrpSpPr>
          <p:grpSpPr>
            <a:xfrm rot="10800000">
              <a:off x="5670150" y="88129"/>
              <a:ext cx="3623225" cy="375084"/>
              <a:chOff x="331650" y="1633210"/>
              <a:chExt cx="3623225" cy="376213"/>
            </a:xfrm>
          </p:grpSpPr>
          <p:sp>
            <p:nvSpPr>
              <p:cNvPr id="374" name="Google Shape;374;p11"/>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375" name="Google Shape;375;p11"/>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376" name="Google Shape;376;p11"/>
            <p:cNvGrpSpPr/>
            <p:nvPr/>
          </p:nvGrpSpPr>
          <p:grpSpPr>
            <a:xfrm>
              <a:off x="7667079" y="104338"/>
              <a:ext cx="1094765" cy="355466"/>
              <a:chOff x="4757450" y="1886500"/>
              <a:chExt cx="1105712" cy="356536"/>
            </a:xfrm>
          </p:grpSpPr>
          <p:sp>
            <p:nvSpPr>
              <p:cNvPr id="377" name="Google Shape;377;p11"/>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378" name="Google Shape;378;p11"/>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nvGrpSpPr>
          <p:cNvPr id="379" name="Google Shape;379;p11"/>
          <p:cNvGrpSpPr/>
          <p:nvPr/>
        </p:nvGrpSpPr>
        <p:grpSpPr>
          <a:xfrm>
            <a:off x="1060984" y="4657375"/>
            <a:ext cx="3600636" cy="863933"/>
            <a:chOff x="241334" y="4376325"/>
            <a:chExt cx="3600636" cy="863933"/>
          </a:xfrm>
        </p:grpSpPr>
        <p:grpSp>
          <p:nvGrpSpPr>
            <p:cNvPr id="380" name="Google Shape;380;p11"/>
            <p:cNvGrpSpPr/>
            <p:nvPr/>
          </p:nvGrpSpPr>
          <p:grpSpPr>
            <a:xfrm>
              <a:off x="241334" y="4376325"/>
              <a:ext cx="2372701" cy="863933"/>
              <a:chOff x="2088209" y="1489400"/>
              <a:chExt cx="2372701" cy="863933"/>
            </a:xfrm>
          </p:grpSpPr>
          <p:sp>
            <p:nvSpPr>
              <p:cNvPr id="381" name="Google Shape;381;p11"/>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1"/>
            <p:cNvGrpSpPr/>
            <p:nvPr/>
          </p:nvGrpSpPr>
          <p:grpSpPr>
            <a:xfrm>
              <a:off x="2224390" y="4600134"/>
              <a:ext cx="1617581" cy="144972"/>
              <a:chOff x="301875" y="4505775"/>
              <a:chExt cx="2553000" cy="144972"/>
            </a:xfrm>
          </p:grpSpPr>
          <p:sp>
            <p:nvSpPr>
              <p:cNvPr id="403" name="Google Shape;403;p11"/>
              <p:cNvSpPr/>
              <p:nvPr/>
            </p:nvSpPr>
            <p:spPr>
              <a:xfrm>
                <a:off x="301875" y="4505775"/>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404" name="Google Shape;404;p11"/>
              <p:cNvSpPr/>
              <p:nvPr/>
            </p:nvSpPr>
            <p:spPr>
              <a:xfrm>
                <a:off x="301875" y="4594047"/>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4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06"/>
        <p:cNvGrpSpPr/>
        <p:nvPr/>
      </p:nvGrpSpPr>
      <p:grpSpPr>
        <a:xfrm>
          <a:off x="0" y="0"/>
          <a:ext cx="0" cy="0"/>
          <a:chOff x="0" y="0"/>
          <a:chExt cx="0" cy="0"/>
        </a:xfrm>
      </p:grpSpPr>
      <p:pic>
        <p:nvPicPr>
          <p:cNvPr id="407" name="Google Shape;407;p13"/>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408" name="Google Shape;4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9" name="Google Shape;409;p13"/>
          <p:cNvSpPr txBox="1">
            <a:spLocks noGrp="1"/>
          </p:cNvSpPr>
          <p:nvPr>
            <p:ph type="subTitle" idx="1"/>
          </p:nvPr>
        </p:nvSpPr>
        <p:spPr>
          <a:xfrm>
            <a:off x="720000" y="2193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0" name="Google Shape;410;p13"/>
          <p:cNvSpPr txBox="1">
            <a:spLocks noGrp="1"/>
          </p:cNvSpPr>
          <p:nvPr>
            <p:ph type="subTitle" idx="2"/>
          </p:nvPr>
        </p:nvSpPr>
        <p:spPr>
          <a:xfrm>
            <a:off x="3419271" y="2193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1" name="Google Shape;411;p13"/>
          <p:cNvSpPr txBox="1">
            <a:spLocks noGrp="1"/>
          </p:cNvSpPr>
          <p:nvPr>
            <p:ph type="subTitle" idx="3"/>
          </p:nvPr>
        </p:nvSpPr>
        <p:spPr>
          <a:xfrm>
            <a:off x="720000" y="3921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2" name="Google Shape;412;p13"/>
          <p:cNvSpPr txBox="1">
            <a:spLocks noGrp="1"/>
          </p:cNvSpPr>
          <p:nvPr>
            <p:ph type="subTitle" idx="4"/>
          </p:nvPr>
        </p:nvSpPr>
        <p:spPr>
          <a:xfrm>
            <a:off x="3419274" y="3921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3" name="Google Shape;413;p13"/>
          <p:cNvSpPr txBox="1">
            <a:spLocks noGrp="1"/>
          </p:cNvSpPr>
          <p:nvPr>
            <p:ph type="subTitle" idx="5"/>
          </p:nvPr>
        </p:nvSpPr>
        <p:spPr>
          <a:xfrm>
            <a:off x="6118549" y="2193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4" name="Google Shape;414;p13"/>
          <p:cNvSpPr txBox="1">
            <a:spLocks noGrp="1"/>
          </p:cNvSpPr>
          <p:nvPr>
            <p:ph type="subTitle" idx="6"/>
          </p:nvPr>
        </p:nvSpPr>
        <p:spPr>
          <a:xfrm>
            <a:off x="6118549" y="3921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5" name="Google Shape;415;p13"/>
          <p:cNvSpPr txBox="1">
            <a:spLocks noGrp="1"/>
          </p:cNvSpPr>
          <p:nvPr>
            <p:ph type="title" idx="7" hasCustomPrompt="1"/>
          </p:nvPr>
        </p:nvSpPr>
        <p:spPr>
          <a:xfrm>
            <a:off x="720000" y="1344775"/>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6" name="Google Shape;416;p13"/>
          <p:cNvSpPr txBox="1">
            <a:spLocks noGrp="1"/>
          </p:cNvSpPr>
          <p:nvPr>
            <p:ph type="title" idx="8" hasCustomPrompt="1"/>
          </p:nvPr>
        </p:nvSpPr>
        <p:spPr>
          <a:xfrm>
            <a:off x="720000" y="3072872"/>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7" name="Google Shape;417;p13"/>
          <p:cNvSpPr txBox="1">
            <a:spLocks noGrp="1"/>
          </p:cNvSpPr>
          <p:nvPr>
            <p:ph type="title" idx="9" hasCustomPrompt="1"/>
          </p:nvPr>
        </p:nvSpPr>
        <p:spPr>
          <a:xfrm>
            <a:off x="3419275" y="1344775"/>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8" name="Google Shape;418;p13"/>
          <p:cNvSpPr txBox="1">
            <a:spLocks noGrp="1"/>
          </p:cNvSpPr>
          <p:nvPr>
            <p:ph type="title" idx="13" hasCustomPrompt="1"/>
          </p:nvPr>
        </p:nvSpPr>
        <p:spPr>
          <a:xfrm>
            <a:off x="3419275" y="3072872"/>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9" name="Google Shape;419;p13"/>
          <p:cNvSpPr txBox="1">
            <a:spLocks noGrp="1"/>
          </p:cNvSpPr>
          <p:nvPr>
            <p:ph type="title" idx="14" hasCustomPrompt="1"/>
          </p:nvPr>
        </p:nvSpPr>
        <p:spPr>
          <a:xfrm>
            <a:off x="6118550" y="1344775"/>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0" name="Google Shape;420;p13"/>
          <p:cNvSpPr txBox="1">
            <a:spLocks noGrp="1"/>
          </p:cNvSpPr>
          <p:nvPr>
            <p:ph type="title" idx="15" hasCustomPrompt="1"/>
          </p:nvPr>
        </p:nvSpPr>
        <p:spPr>
          <a:xfrm>
            <a:off x="6118550" y="3072872"/>
            <a:ext cx="87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1" name="Google Shape;421;p13"/>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422" name="Google Shape;422;p13"/>
          <p:cNvSpPr txBox="1">
            <a:spLocks noGrp="1"/>
          </p:cNvSpPr>
          <p:nvPr>
            <p:ph type="subTitle" idx="17"/>
          </p:nvPr>
        </p:nvSpPr>
        <p:spPr>
          <a:xfrm>
            <a:off x="3419275"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423" name="Google Shape;423;p13"/>
          <p:cNvSpPr txBox="1">
            <a:spLocks noGrp="1"/>
          </p:cNvSpPr>
          <p:nvPr>
            <p:ph type="subTitle" idx="18"/>
          </p:nvPr>
        </p:nvSpPr>
        <p:spPr>
          <a:xfrm>
            <a:off x="611855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424" name="Google Shape;424;p13"/>
          <p:cNvSpPr txBox="1">
            <a:spLocks noGrp="1"/>
          </p:cNvSpPr>
          <p:nvPr>
            <p:ph type="subTitle" idx="19"/>
          </p:nvPr>
        </p:nvSpPr>
        <p:spPr>
          <a:xfrm>
            <a:off x="720000" y="36323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425" name="Google Shape;425;p13"/>
          <p:cNvSpPr txBox="1">
            <a:spLocks noGrp="1"/>
          </p:cNvSpPr>
          <p:nvPr>
            <p:ph type="subTitle" idx="20"/>
          </p:nvPr>
        </p:nvSpPr>
        <p:spPr>
          <a:xfrm>
            <a:off x="3419275" y="36323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sp>
        <p:nvSpPr>
          <p:cNvPr id="426" name="Google Shape;426;p13"/>
          <p:cNvSpPr txBox="1">
            <a:spLocks noGrp="1"/>
          </p:cNvSpPr>
          <p:nvPr>
            <p:ph type="subTitle" idx="21"/>
          </p:nvPr>
        </p:nvSpPr>
        <p:spPr>
          <a:xfrm>
            <a:off x="6118550" y="363232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20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a:endParaRPr/>
          </a:p>
        </p:txBody>
      </p:sp>
      <p:grpSp>
        <p:nvGrpSpPr>
          <p:cNvPr id="427" name="Google Shape;427;p13"/>
          <p:cNvGrpSpPr/>
          <p:nvPr/>
        </p:nvGrpSpPr>
        <p:grpSpPr>
          <a:xfrm>
            <a:off x="5164234" y="4603900"/>
            <a:ext cx="3451186" cy="863933"/>
            <a:chOff x="5164234" y="4603900"/>
            <a:chExt cx="3451186" cy="863933"/>
          </a:xfrm>
        </p:grpSpPr>
        <p:grpSp>
          <p:nvGrpSpPr>
            <p:cNvPr id="428" name="Google Shape;428;p13"/>
            <p:cNvGrpSpPr/>
            <p:nvPr/>
          </p:nvGrpSpPr>
          <p:grpSpPr>
            <a:xfrm>
              <a:off x="5164234" y="4603900"/>
              <a:ext cx="2372701" cy="863933"/>
              <a:chOff x="2088209" y="1489400"/>
              <a:chExt cx="2372701" cy="863933"/>
            </a:xfrm>
          </p:grpSpPr>
          <p:sp>
            <p:nvSpPr>
              <p:cNvPr id="429" name="Google Shape;429;p13"/>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3"/>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3"/>
            <p:cNvGrpSpPr/>
            <p:nvPr/>
          </p:nvGrpSpPr>
          <p:grpSpPr>
            <a:xfrm>
              <a:off x="6997840" y="4756334"/>
              <a:ext cx="1617581" cy="144972"/>
              <a:chOff x="301875" y="4680900"/>
              <a:chExt cx="2553000" cy="144972"/>
            </a:xfrm>
          </p:grpSpPr>
          <p:sp>
            <p:nvSpPr>
              <p:cNvPr id="451" name="Google Shape;451;p13"/>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452" name="Google Shape;452;p13"/>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453" name="Google Shape;453;p13"/>
          <p:cNvGrpSpPr/>
          <p:nvPr/>
        </p:nvGrpSpPr>
        <p:grpSpPr>
          <a:xfrm>
            <a:off x="5969288" y="103000"/>
            <a:ext cx="3674700" cy="222725"/>
            <a:chOff x="5969288" y="103000"/>
            <a:chExt cx="3674700" cy="222725"/>
          </a:xfrm>
        </p:grpSpPr>
        <p:grpSp>
          <p:nvGrpSpPr>
            <p:cNvPr id="454" name="Google Shape;454;p13"/>
            <p:cNvGrpSpPr/>
            <p:nvPr/>
          </p:nvGrpSpPr>
          <p:grpSpPr>
            <a:xfrm>
              <a:off x="6347488" y="103000"/>
              <a:ext cx="460100" cy="119700"/>
              <a:chOff x="692675" y="192875"/>
              <a:chExt cx="460100" cy="119700"/>
            </a:xfrm>
          </p:grpSpPr>
          <p:sp>
            <p:nvSpPr>
              <p:cNvPr id="455" name="Google Shape;455;p13"/>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456" name="Google Shape;456;p13"/>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457" name="Google Shape;457;p13"/>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458" name="Google Shape;458;p13"/>
            <p:cNvCxnSpPr/>
            <p:nvPr/>
          </p:nvCxnSpPr>
          <p:spPr>
            <a:xfrm>
              <a:off x="5969288" y="325725"/>
              <a:ext cx="3674700" cy="0"/>
            </a:xfrm>
            <a:prstGeom prst="straightConnector1">
              <a:avLst/>
            </a:prstGeom>
            <a:noFill/>
            <a:ln w="9525" cap="flat" cmpd="sng">
              <a:solidFill>
                <a:schemeClr val="lt2"/>
              </a:solidFill>
              <a:prstDash val="solid"/>
              <a:round/>
              <a:headEnd type="none" w="med" len="med"/>
              <a:tailEnd type="none" w="med" len="med"/>
            </a:ln>
          </p:spPr>
        </p:cxnSp>
      </p:grpSp>
      <p:grpSp>
        <p:nvGrpSpPr>
          <p:cNvPr id="459" name="Google Shape;459;p13"/>
          <p:cNvGrpSpPr/>
          <p:nvPr/>
        </p:nvGrpSpPr>
        <p:grpSpPr>
          <a:xfrm>
            <a:off x="55693" y="-214144"/>
            <a:ext cx="442790" cy="5433924"/>
            <a:chOff x="55693" y="-214144"/>
            <a:chExt cx="442790" cy="5433924"/>
          </a:xfrm>
        </p:grpSpPr>
        <p:grpSp>
          <p:nvGrpSpPr>
            <p:cNvPr id="460" name="Google Shape;460;p13"/>
            <p:cNvGrpSpPr/>
            <p:nvPr/>
          </p:nvGrpSpPr>
          <p:grpSpPr>
            <a:xfrm rot="-5400000" flipH="1">
              <a:off x="-1501237" y="1409362"/>
              <a:ext cx="3623225" cy="376213"/>
              <a:chOff x="331650" y="1633210"/>
              <a:chExt cx="3623225" cy="376213"/>
            </a:xfrm>
          </p:grpSpPr>
          <p:sp>
            <p:nvSpPr>
              <p:cNvPr id="461" name="Google Shape;461;p13"/>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462" name="Google Shape;462;p13"/>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463" name="Google Shape;463;p13"/>
            <p:cNvGrpSpPr/>
            <p:nvPr/>
          </p:nvGrpSpPr>
          <p:grpSpPr>
            <a:xfrm rot="5400000">
              <a:off x="-318895" y="4488656"/>
              <a:ext cx="1105712" cy="356536"/>
              <a:chOff x="4757450" y="1886500"/>
              <a:chExt cx="1105712" cy="356536"/>
            </a:xfrm>
          </p:grpSpPr>
          <p:sp>
            <p:nvSpPr>
              <p:cNvPr id="464" name="Google Shape;464;p13"/>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465" name="Google Shape;465;p13"/>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66"/>
        <p:cNvGrpSpPr/>
        <p:nvPr/>
      </p:nvGrpSpPr>
      <p:grpSpPr>
        <a:xfrm>
          <a:off x="0" y="0"/>
          <a:ext cx="0" cy="0"/>
          <a:chOff x="0" y="0"/>
          <a:chExt cx="0" cy="0"/>
        </a:xfrm>
      </p:grpSpPr>
      <p:pic>
        <p:nvPicPr>
          <p:cNvPr id="467" name="Google Shape;467;p14"/>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468" name="Google Shape;468;p14"/>
          <p:cNvSpPr txBox="1">
            <a:spLocks noGrp="1"/>
          </p:cNvSpPr>
          <p:nvPr>
            <p:ph type="title"/>
          </p:nvPr>
        </p:nvSpPr>
        <p:spPr>
          <a:xfrm>
            <a:off x="4581292" y="2893650"/>
            <a:ext cx="36960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69" name="Google Shape;469;p14"/>
          <p:cNvSpPr txBox="1">
            <a:spLocks noGrp="1"/>
          </p:cNvSpPr>
          <p:nvPr>
            <p:ph type="subTitle" idx="1"/>
          </p:nvPr>
        </p:nvSpPr>
        <p:spPr>
          <a:xfrm>
            <a:off x="4581238" y="1419850"/>
            <a:ext cx="3696000" cy="143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1600"/>
              </a:spcBef>
              <a:spcAft>
                <a:spcPts val="0"/>
              </a:spcAft>
              <a:buSzPts val="2000"/>
              <a:buNone/>
              <a:defRPr sz="2000"/>
            </a:lvl3pPr>
            <a:lvl4pPr lvl="3" algn="ctr" rtl="0">
              <a:lnSpc>
                <a:spcPct val="100000"/>
              </a:lnSpc>
              <a:spcBef>
                <a:spcPts val="1600"/>
              </a:spcBef>
              <a:spcAft>
                <a:spcPts val="0"/>
              </a:spcAft>
              <a:buSzPts val="2000"/>
              <a:buNone/>
              <a:defRPr sz="2000"/>
            </a:lvl4pPr>
            <a:lvl5pPr lvl="4" algn="ctr" rtl="0">
              <a:lnSpc>
                <a:spcPct val="100000"/>
              </a:lnSpc>
              <a:spcBef>
                <a:spcPts val="1600"/>
              </a:spcBef>
              <a:spcAft>
                <a:spcPts val="0"/>
              </a:spcAft>
              <a:buSzPts val="2000"/>
              <a:buNone/>
              <a:defRPr sz="2000"/>
            </a:lvl5pPr>
            <a:lvl6pPr lvl="5" algn="ctr" rtl="0">
              <a:lnSpc>
                <a:spcPct val="100000"/>
              </a:lnSpc>
              <a:spcBef>
                <a:spcPts val="1600"/>
              </a:spcBef>
              <a:spcAft>
                <a:spcPts val="0"/>
              </a:spcAft>
              <a:buSzPts val="2000"/>
              <a:buNone/>
              <a:defRPr sz="2000"/>
            </a:lvl6pPr>
            <a:lvl7pPr lvl="6" algn="ctr" rtl="0">
              <a:lnSpc>
                <a:spcPct val="100000"/>
              </a:lnSpc>
              <a:spcBef>
                <a:spcPts val="1600"/>
              </a:spcBef>
              <a:spcAft>
                <a:spcPts val="0"/>
              </a:spcAft>
              <a:buSzPts val="2000"/>
              <a:buNone/>
              <a:defRPr sz="2000"/>
            </a:lvl7pPr>
            <a:lvl8pPr lvl="7" algn="ctr" rtl="0">
              <a:lnSpc>
                <a:spcPct val="100000"/>
              </a:lnSpc>
              <a:spcBef>
                <a:spcPts val="1600"/>
              </a:spcBef>
              <a:spcAft>
                <a:spcPts val="0"/>
              </a:spcAft>
              <a:buSzPts val="2000"/>
              <a:buNone/>
              <a:defRPr sz="2000"/>
            </a:lvl8pPr>
            <a:lvl9pPr lvl="8" algn="ctr" rtl="0">
              <a:lnSpc>
                <a:spcPct val="100000"/>
              </a:lnSpc>
              <a:spcBef>
                <a:spcPts val="1600"/>
              </a:spcBef>
              <a:spcAft>
                <a:spcPts val="1600"/>
              </a:spcAft>
              <a:buSzPts val="2000"/>
              <a:buNone/>
              <a:defRPr sz="2000"/>
            </a:lvl9pPr>
          </a:lstStyle>
          <a:p>
            <a:endParaRPr/>
          </a:p>
        </p:txBody>
      </p:sp>
      <p:sp>
        <p:nvSpPr>
          <p:cNvPr id="470" name="Google Shape;470;p14"/>
          <p:cNvSpPr>
            <a:spLocks noGrp="1"/>
          </p:cNvSpPr>
          <p:nvPr>
            <p:ph type="pic" idx="2"/>
          </p:nvPr>
        </p:nvSpPr>
        <p:spPr>
          <a:xfrm>
            <a:off x="975599" y="884784"/>
            <a:ext cx="3371700" cy="3374100"/>
          </a:xfrm>
          <a:prstGeom prst="ellipse">
            <a:avLst/>
          </a:prstGeom>
          <a:noFill/>
          <a:ln>
            <a:noFill/>
          </a:ln>
        </p:spPr>
      </p:sp>
      <p:grpSp>
        <p:nvGrpSpPr>
          <p:cNvPr id="471" name="Google Shape;471;p14"/>
          <p:cNvGrpSpPr/>
          <p:nvPr/>
        </p:nvGrpSpPr>
        <p:grpSpPr>
          <a:xfrm>
            <a:off x="5164234" y="4603900"/>
            <a:ext cx="3451186" cy="863933"/>
            <a:chOff x="5164234" y="4603900"/>
            <a:chExt cx="3451186" cy="863933"/>
          </a:xfrm>
        </p:grpSpPr>
        <p:grpSp>
          <p:nvGrpSpPr>
            <p:cNvPr id="472" name="Google Shape;472;p14"/>
            <p:cNvGrpSpPr/>
            <p:nvPr/>
          </p:nvGrpSpPr>
          <p:grpSpPr>
            <a:xfrm>
              <a:off x="5164234" y="4603900"/>
              <a:ext cx="2372701" cy="863933"/>
              <a:chOff x="2088209" y="1489400"/>
              <a:chExt cx="2372701" cy="863933"/>
            </a:xfrm>
          </p:grpSpPr>
          <p:sp>
            <p:nvSpPr>
              <p:cNvPr id="473" name="Google Shape;473;p14"/>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4"/>
            <p:cNvGrpSpPr/>
            <p:nvPr/>
          </p:nvGrpSpPr>
          <p:grpSpPr>
            <a:xfrm>
              <a:off x="6997840" y="4756334"/>
              <a:ext cx="1617581" cy="144972"/>
              <a:chOff x="301875" y="4680900"/>
              <a:chExt cx="2553000" cy="144972"/>
            </a:xfrm>
          </p:grpSpPr>
          <p:sp>
            <p:nvSpPr>
              <p:cNvPr id="495" name="Google Shape;495;p14"/>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496" name="Google Shape;496;p14"/>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497" name="Google Shape;497;p14"/>
          <p:cNvGrpSpPr/>
          <p:nvPr/>
        </p:nvGrpSpPr>
        <p:grpSpPr>
          <a:xfrm>
            <a:off x="5969288" y="103000"/>
            <a:ext cx="3674700" cy="222725"/>
            <a:chOff x="5969288" y="103000"/>
            <a:chExt cx="3674700" cy="222725"/>
          </a:xfrm>
        </p:grpSpPr>
        <p:grpSp>
          <p:nvGrpSpPr>
            <p:cNvPr id="498" name="Google Shape;498;p14"/>
            <p:cNvGrpSpPr/>
            <p:nvPr/>
          </p:nvGrpSpPr>
          <p:grpSpPr>
            <a:xfrm>
              <a:off x="6347488" y="103000"/>
              <a:ext cx="460100" cy="119700"/>
              <a:chOff x="692675" y="192875"/>
              <a:chExt cx="460100" cy="119700"/>
            </a:xfrm>
          </p:grpSpPr>
          <p:sp>
            <p:nvSpPr>
              <p:cNvPr id="499" name="Google Shape;499;p14"/>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500" name="Google Shape;500;p14"/>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501" name="Google Shape;501;p14"/>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502" name="Google Shape;502;p14"/>
            <p:cNvCxnSpPr/>
            <p:nvPr/>
          </p:nvCxnSpPr>
          <p:spPr>
            <a:xfrm>
              <a:off x="5969288" y="325725"/>
              <a:ext cx="3674700" cy="0"/>
            </a:xfrm>
            <a:prstGeom prst="straightConnector1">
              <a:avLst/>
            </a:prstGeom>
            <a:noFill/>
            <a:ln w="9525" cap="flat" cmpd="sng">
              <a:solidFill>
                <a:schemeClr val="lt2"/>
              </a:solidFill>
              <a:prstDash val="solid"/>
              <a:round/>
              <a:headEnd type="none" w="med" len="med"/>
              <a:tailEnd type="none" w="med" len="med"/>
            </a:ln>
          </p:spPr>
        </p:cxnSp>
      </p:grpSp>
      <p:grpSp>
        <p:nvGrpSpPr>
          <p:cNvPr id="503" name="Google Shape;503;p14"/>
          <p:cNvGrpSpPr/>
          <p:nvPr/>
        </p:nvGrpSpPr>
        <p:grpSpPr>
          <a:xfrm>
            <a:off x="55693" y="-214144"/>
            <a:ext cx="442790" cy="5433924"/>
            <a:chOff x="55693" y="-214144"/>
            <a:chExt cx="442790" cy="5433924"/>
          </a:xfrm>
        </p:grpSpPr>
        <p:grpSp>
          <p:nvGrpSpPr>
            <p:cNvPr id="504" name="Google Shape;504;p14"/>
            <p:cNvGrpSpPr/>
            <p:nvPr/>
          </p:nvGrpSpPr>
          <p:grpSpPr>
            <a:xfrm rot="-5400000" flipH="1">
              <a:off x="-1501237" y="1409362"/>
              <a:ext cx="3623225" cy="376213"/>
              <a:chOff x="331650" y="1633210"/>
              <a:chExt cx="3623225" cy="376213"/>
            </a:xfrm>
          </p:grpSpPr>
          <p:sp>
            <p:nvSpPr>
              <p:cNvPr id="505" name="Google Shape;505;p14"/>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506" name="Google Shape;506;p14"/>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507" name="Google Shape;507;p14"/>
            <p:cNvGrpSpPr/>
            <p:nvPr/>
          </p:nvGrpSpPr>
          <p:grpSpPr>
            <a:xfrm rot="5400000">
              <a:off x="-318895" y="4488656"/>
              <a:ext cx="1105712" cy="356536"/>
              <a:chOff x="4757450" y="1886500"/>
              <a:chExt cx="1105712" cy="356536"/>
            </a:xfrm>
          </p:grpSpPr>
          <p:sp>
            <p:nvSpPr>
              <p:cNvPr id="508" name="Google Shape;508;p14"/>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509" name="Google Shape;509;p14"/>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10"/>
        <p:cNvGrpSpPr/>
        <p:nvPr/>
      </p:nvGrpSpPr>
      <p:grpSpPr>
        <a:xfrm>
          <a:off x="0" y="0"/>
          <a:ext cx="0" cy="0"/>
          <a:chOff x="0" y="0"/>
          <a:chExt cx="0" cy="0"/>
        </a:xfrm>
      </p:grpSpPr>
      <p:pic>
        <p:nvPicPr>
          <p:cNvPr id="511" name="Google Shape;511;p15"/>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512" name="Google Shape;512;p15"/>
          <p:cNvSpPr>
            <a:spLocks noGrp="1"/>
          </p:cNvSpPr>
          <p:nvPr>
            <p:ph type="pic" idx="2"/>
          </p:nvPr>
        </p:nvSpPr>
        <p:spPr>
          <a:xfrm>
            <a:off x="1059924" y="884784"/>
            <a:ext cx="3371700" cy="3374100"/>
          </a:xfrm>
          <a:prstGeom prst="ellipse">
            <a:avLst/>
          </a:prstGeom>
          <a:noFill/>
          <a:ln>
            <a:noFill/>
          </a:ln>
        </p:spPr>
      </p:sp>
      <p:sp>
        <p:nvSpPr>
          <p:cNvPr id="513" name="Google Shape;513;p15"/>
          <p:cNvSpPr txBox="1">
            <a:spLocks noGrp="1"/>
          </p:cNvSpPr>
          <p:nvPr>
            <p:ph type="title"/>
          </p:nvPr>
        </p:nvSpPr>
        <p:spPr>
          <a:xfrm>
            <a:off x="5553588" y="1938100"/>
            <a:ext cx="2639400" cy="1634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4" name="Google Shape;514;p15"/>
          <p:cNvSpPr txBox="1">
            <a:spLocks noGrp="1"/>
          </p:cNvSpPr>
          <p:nvPr>
            <p:ph type="title" idx="3" hasCustomPrompt="1"/>
          </p:nvPr>
        </p:nvSpPr>
        <p:spPr>
          <a:xfrm>
            <a:off x="5553588" y="952300"/>
            <a:ext cx="1464300" cy="985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15" name="Google Shape;515;p15"/>
          <p:cNvSpPr txBox="1">
            <a:spLocks noGrp="1"/>
          </p:cNvSpPr>
          <p:nvPr>
            <p:ph type="subTitle" idx="1"/>
          </p:nvPr>
        </p:nvSpPr>
        <p:spPr>
          <a:xfrm>
            <a:off x="5553588" y="3483350"/>
            <a:ext cx="2639400" cy="7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16" name="Google Shape;516;p15"/>
          <p:cNvGrpSpPr/>
          <p:nvPr/>
        </p:nvGrpSpPr>
        <p:grpSpPr>
          <a:xfrm>
            <a:off x="-319641" y="-418900"/>
            <a:ext cx="3468261" cy="863933"/>
            <a:chOff x="-319641" y="-418900"/>
            <a:chExt cx="3468261" cy="863933"/>
          </a:xfrm>
        </p:grpSpPr>
        <p:grpSp>
          <p:nvGrpSpPr>
            <p:cNvPr id="517" name="Google Shape;517;p15"/>
            <p:cNvGrpSpPr/>
            <p:nvPr/>
          </p:nvGrpSpPr>
          <p:grpSpPr>
            <a:xfrm>
              <a:off x="-319641" y="-418900"/>
              <a:ext cx="2372701" cy="863933"/>
              <a:chOff x="2088209" y="1489400"/>
              <a:chExt cx="2372701" cy="863933"/>
            </a:xfrm>
          </p:grpSpPr>
          <p:sp>
            <p:nvSpPr>
              <p:cNvPr id="518" name="Google Shape;518;p15"/>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5"/>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5"/>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15"/>
            <p:cNvGrpSpPr/>
            <p:nvPr/>
          </p:nvGrpSpPr>
          <p:grpSpPr>
            <a:xfrm>
              <a:off x="1531040" y="123409"/>
              <a:ext cx="1617581" cy="144972"/>
              <a:chOff x="301875" y="4680900"/>
              <a:chExt cx="2553000" cy="144972"/>
            </a:xfrm>
          </p:grpSpPr>
          <p:sp>
            <p:nvSpPr>
              <p:cNvPr id="540" name="Google Shape;540;p15"/>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541" name="Google Shape;541;p15"/>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542" name="Google Shape;542;p15"/>
          <p:cNvGrpSpPr/>
          <p:nvPr/>
        </p:nvGrpSpPr>
        <p:grpSpPr>
          <a:xfrm>
            <a:off x="8719050" y="-364475"/>
            <a:ext cx="204875" cy="3767400"/>
            <a:chOff x="8748325" y="1603725"/>
            <a:chExt cx="204875" cy="3767400"/>
          </a:xfrm>
        </p:grpSpPr>
        <p:grpSp>
          <p:nvGrpSpPr>
            <p:cNvPr id="543" name="Google Shape;543;p15"/>
            <p:cNvGrpSpPr/>
            <p:nvPr/>
          </p:nvGrpSpPr>
          <p:grpSpPr>
            <a:xfrm rot="5400000">
              <a:off x="8578125" y="4365675"/>
              <a:ext cx="460100" cy="119700"/>
              <a:chOff x="692675" y="192875"/>
              <a:chExt cx="460100" cy="119700"/>
            </a:xfrm>
          </p:grpSpPr>
          <p:sp>
            <p:nvSpPr>
              <p:cNvPr id="544" name="Google Shape;544;p15"/>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545" name="Google Shape;545;p15"/>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546" name="Google Shape;546;p15"/>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547" name="Google Shape;547;p15"/>
            <p:cNvCxnSpPr/>
            <p:nvPr/>
          </p:nvCxnSpPr>
          <p:spPr>
            <a:xfrm rot="10800000">
              <a:off x="8953200" y="1603725"/>
              <a:ext cx="0" cy="3767400"/>
            </a:xfrm>
            <a:prstGeom prst="straightConnector1">
              <a:avLst/>
            </a:prstGeom>
            <a:noFill/>
            <a:ln w="9525" cap="flat" cmpd="sng">
              <a:solidFill>
                <a:schemeClr val="lt2"/>
              </a:solidFill>
              <a:prstDash val="solid"/>
              <a:round/>
              <a:headEnd type="none" w="med" len="med"/>
              <a:tailEnd type="none" w="med" len="med"/>
            </a:ln>
          </p:spPr>
        </p:cxnSp>
      </p:grpSp>
      <p:grpSp>
        <p:nvGrpSpPr>
          <p:cNvPr id="548" name="Google Shape;548;p15"/>
          <p:cNvGrpSpPr/>
          <p:nvPr/>
        </p:nvGrpSpPr>
        <p:grpSpPr>
          <a:xfrm rot="10800000">
            <a:off x="-181050" y="4130381"/>
            <a:ext cx="3623225" cy="857908"/>
            <a:chOff x="5670150" y="182956"/>
            <a:chExt cx="3623225" cy="857908"/>
          </a:xfrm>
        </p:grpSpPr>
        <p:grpSp>
          <p:nvGrpSpPr>
            <p:cNvPr id="549" name="Google Shape;549;p15"/>
            <p:cNvGrpSpPr/>
            <p:nvPr/>
          </p:nvGrpSpPr>
          <p:grpSpPr>
            <a:xfrm>
              <a:off x="8073905" y="182956"/>
              <a:ext cx="1105712" cy="356536"/>
              <a:chOff x="4757450" y="1886500"/>
              <a:chExt cx="1105712" cy="356536"/>
            </a:xfrm>
          </p:grpSpPr>
          <p:sp>
            <p:nvSpPr>
              <p:cNvPr id="550" name="Google Shape;550;p15"/>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551" name="Google Shape;551;p15"/>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552" name="Google Shape;552;p15"/>
            <p:cNvGrpSpPr/>
            <p:nvPr/>
          </p:nvGrpSpPr>
          <p:grpSpPr>
            <a:xfrm rot="10800000" flipH="1">
              <a:off x="5670150" y="309957"/>
              <a:ext cx="3623225" cy="730908"/>
              <a:chOff x="5670150" y="4351248"/>
              <a:chExt cx="3623225" cy="732740"/>
            </a:xfrm>
          </p:grpSpPr>
          <p:grpSp>
            <p:nvGrpSpPr>
              <p:cNvPr id="553" name="Google Shape;553;p15"/>
              <p:cNvGrpSpPr/>
              <p:nvPr/>
            </p:nvGrpSpPr>
            <p:grpSpPr>
              <a:xfrm flipH="1">
                <a:off x="5670150" y="4707775"/>
                <a:ext cx="3623225" cy="376213"/>
                <a:chOff x="331650" y="1633210"/>
                <a:chExt cx="3623225" cy="376213"/>
              </a:xfrm>
            </p:grpSpPr>
            <p:sp>
              <p:nvSpPr>
                <p:cNvPr id="554" name="Google Shape;554;p15"/>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555" name="Google Shape;555;p15"/>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556" name="Google Shape;556;p15"/>
              <p:cNvGrpSpPr/>
              <p:nvPr/>
            </p:nvGrpSpPr>
            <p:grpSpPr>
              <a:xfrm>
                <a:off x="8083863" y="4351248"/>
                <a:ext cx="1105712" cy="356536"/>
                <a:chOff x="4757450" y="1886500"/>
                <a:chExt cx="1105712" cy="356536"/>
              </a:xfrm>
            </p:grpSpPr>
            <p:sp>
              <p:nvSpPr>
                <p:cNvPr id="557" name="Google Shape;557;p15"/>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558" name="Google Shape;558;p15"/>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59"/>
        <p:cNvGrpSpPr/>
        <p:nvPr/>
      </p:nvGrpSpPr>
      <p:grpSpPr>
        <a:xfrm>
          <a:off x="0" y="0"/>
          <a:ext cx="0" cy="0"/>
          <a:chOff x="0" y="0"/>
          <a:chExt cx="0" cy="0"/>
        </a:xfrm>
      </p:grpSpPr>
      <p:pic>
        <p:nvPicPr>
          <p:cNvPr id="560" name="Google Shape;560;p16"/>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561" name="Google Shape;561;p16"/>
          <p:cNvSpPr txBox="1">
            <a:spLocks noGrp="1"/>
          </p:cNvSpPr>
          <p:nvPr>
            <p:ph type="title"/>
          </p:nvPr>
        </p:nvSpPr>
        <p:spPr>
          <a:xfrm>
            <a:off x="1124800" y="1064563"/>
            <a:ext cx="2727600" cy="1898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2" name="Google Shape;562;p16"/>
          <p:cNvSpPr txBox="1">
            <a:spLocks noGrp="1"/>
          </p:cNvSpPr>
          <p:nvPr>
            <p:ph type="subTitle" idx="1"/>
          </p:nvPr>
        </p:nvSpPr>
        <p:spPr>
          <a:xfrm>
            <a:off x="1124800" y="2962638"/>
            <a:ext cx="27276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3" name="Google Shape;563;p16"/>
          <p:cNvSpPr>
            <a:spLocks noGrp="1"/>
          </p:cNvSpPr>
          <p:nvPr>
            <p:ph type="pic" idx="2"/>
          </p:nvPr>
        </p:nvSpPr>
        <p:spPr>
          <a:xfrm>
            <a:off x="4538602" y="884850"/>
            <a:ext cx="3371700" cy="3374100"/>
          </a:xfrm>
          <a:prstGeom prst="ellipse">
            <a:avLst/>
          </a:prstGeom>
          <a:noFill/>
          <a:ln>
            <a:noFill/>
          </a:ln>
        </p:spPr>
      </p:sp>
      <p:grpSp>
        <p:nvGrpSpPr>
          <p:cNvPr id="564" name="Google Shape;564;p16"/>
          <p:cNvGrpSpPr/>
          <p:nvPr/>
        </p:nvGrpSpPr>
        <p:grpSpPr>
          <a:xfrm>
            <a:off x="5164234" y="4603900"/>
            <a:ext cx="3451186" cy="863933"/>
            <a:chOff x="5164234" y="4603900"/>
            <a:chExt cx="3451186" cy="863933"/>
          </a:xfrm>
        </p:grpSpPr>
        <p:grpSp>
          <p:nvGrpSpPr>
            <p:cNvPr id="565" name="Google Shape;565;p16"/>
            <p:cNvGrpSpPr/>
            <p:nvPr/>
          </p:nvGrpSpPr>
          <p:grpSpPr>
            <a:xfrm>
              <a:off x="5164234" y="4603900"/>
              <a:ext cx="2372701" cy="863933"/>
              <a:chOff x="2088209" y="1489400"/>
              <a:chExt cx="2372701" cy="863933"/>
            </a:xfrm>
          </p:grpSpPr>
          <p:sp>
            <p:nvSpPr>
              <p:cNvPr id="566" name="Google Shape;566;p16"/>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6"/>
            <p:cNvGrpSpPr/>
            <p:nvPr/>
          </p:nvGrpSpPr>
          <p:grpSpPr>
            <a:xfrm>
              <a:off x="6997840" y="4756334"/>
              <a:ext cx="1617581" cy="144972"/>
              <a:chOff x="301875" y="4680900"/>
              <a:chExt cx="2553000" cy="144972"/>
            </a:xfrm>
          </p:grpSpPr>
          <p:sp>
            <p:nvSpPr>
              <p:cNvPr id="588" name="Google Shape;588;p16"/>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589" name="Google Shape;589;p16"/>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590" name="Google Shape;590;p16"/>
          <p:cNvGrpSpPr/>
          <p:nvPr/>
        </p:nvGrpSpPr>
        <p:grpSpPr>
          <a:xfrm>
            <a:off x="5969288" y="103000"/>
            <a:ext cx="3674700" cy="222725"/>
            <a:chOff x="5969288" y="103000"/>
            <a:chExt cx="3674700" cy="222725"/>
          </a:xfrm>
        </p:grpSpPr>
        <p:grpSp>
          <p:nvGrpSpPr>
            <p:cNvPr id="591" name="Google Shape;591;p16"/>
            <p:cNvGrpSpPr/>
            <p:nvPr/>
          </p:nvGrpSpPr>
          <p:grpSpPr>
            <a:xfrm>
              <a:off x="6347488" y="103000"/>
              <a:ext cx="460100" cy="119700"/>
              <a:chOff x="692675" y="192875"/>
              <a:chExt cx="460100" cy="119700"/>
            </a:xfrm>
          </p:grpSpPr>
          <p:sp>
            <p:nvSpPr>
              <p:cNvPr id="592" name="Google Shape;592;p16"/>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593" name="Google Shape;593;p16"/>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594" name="Google Shape;594;p16"/>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595" name="Google Shape;595;p16"/>
            <p:cNvCxnSpPr/>
            <p:nvPr/>
          </p:nvCxnSpPr>
          <p:spPr>
            <a:xfrm>
              <a:off x="5969288" y="325725"/>
              <a:ext cx="3674700" cy="0"/>
            </a:xfrm>
            <a:prstGeom prst="straightConnector1">
              <a:avLst/>
            </a:prstGeom>
            <a:noFill/>
            <a:ln w="9525" cap="flat" cmpd="sng">
              <a:solidFill>
                <a:schemeClr val="lt2"/>
              </a:solidFill>
              <a:prstDash val="solid"/>
              <a:round/>
              <a:headEnd type="none" w="med" len="med"/>
              <a:tailEnd type="none" w="med" len="med"/>
            </a:ln>
          </p:spPr>
        </p:cxnSp>
      </p:grpSp>
      <p:grpSp>
        <p:nvGrpSpPr>
          <p:cNvPr id="596" name="Google Shape;596;p16"/>
          <p:cNvGrpSpPr/>
          <p:nvPr/>
        </p:nvGrpSpPr>
        <p:grpSpPr>
          <a:xfrm>
            <a:off x="55693" y="-214144"/>
            <a:ext cx="442790" cy="5433924"/>
            <a:chOff x="55693" y="-214144"/>
            <a:chExt cx="442790" cy="5433924"/>
          </a:xfrm>
        </p:grpSpPr>
        <p:grpSp>
          <p:nvGrpSpPr>
            <p:cNvPr id="597" name="Google Shape;597;p16"/>
            <p:cNvGrpSpPr/>
            <p:nvPr/>
          </p:nvGrpSpPr>
          <p:grpSpPr>
            <a:xfrm rot="-5400000" flipH="1">
              <a:off x="-1501237" y="1409362"/>
              <a:ext cx="3623225" cy="376213"/>
              <a:chOff x="331650" y="1633210"/>
              <a:chExt cx="3623225" cy="376213"/>
            </a:xfrm>
          </p:grpSpPr>
          <p:sp>
            <p:nvSpPr>
              <p:cNvPr id="598" name="Google Shape;598;p16"/>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599" name="Google Shape;599;p16"/>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600" name="Google Shape;600;p16"/>
            <p:cNvGrpSpPr/>
            <p:nvPr/>
          </p:nvGrpSpPr>
          <p:grpSpPr>
            <a:xfrm rot="5400000">
              <a:off x="-318895" y="4488656"/>
              <a:ext cx="1105712" cy="356536"/>
              <a:chOff x="4757450" y="1886500"/>
              <a:chExt cx="1105712" cy="356536"/>
            </a:xfrm>
          </p:grpSpPr>
          <p:sp>
            <p:nvSpPr>
              <p:cNvPr id="601" name="Google Shape;601;p16"/>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602" name="Google Shape;602;p16"/>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03"/>
        <p:cNvGrpSpPr/>
        <p:nvPr/>
      </p:nvGrpSpPr>
      <p:grpSpPr>
        <a:xfrm>
          <a:off x="0" y="0"/>
          <a:ext cx="0" cy="0"/>
          <a:chOff x="0" y="0"/>
          <a:chExt cx="0" cy="0"/>
        </a:xfrm>
      </p:grpSpPr>
      <p:pic>
        <p:nvPicPr>
          <p:cNvPr id="604" name="Google Shape;604;p17"/>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605" name="Google Shape;605;p17"/>
          <p:cNvSpPr txBox="1">
            <a:spLocks noGrp="1"/>
          </p:cNvSpPr>
          <p:nvPr>
            <p:ph type="title"/>
          </p:nvPr>
        </p:nvSpPr>
        <p:spPr>
          <a:xfrm>
            <a:off x="1171713" y="1809450"/>
            <a:ext cx="2672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6" name="Google Shape;606;p17"/>
          <p:cNvSpPr txBox="1">
            <a:spLocks noGrp="1"/>
          </p:cNvSpPr>
          <p:nvPr>
            <p:ph type="subTitle" idx="1"/>
          </p:nvPr>
        </p:nvSpPr>
        <p:spPr>
          <a:xfrm>
            <a:off x="1171713" y="2305950"/>
            <a:ext cx="2672100" cy="10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07" name="Google Shape;607;p17"/>
          <p:cNvGrpSpPr/>
          <p:nvPr/>
        </p:nvGrpSpPr>
        <p:grpSpPr>
          <a:xfrm>
            <a:off x="5164234" y="4603900"/>
            <a:ext cx="3451186" cy="863933"/>
            <a:chOff x="5164234" y="4603900"/>
            <a:chExt cx="3451186" cy="863933"/>
          </a:xfrm>
        </p:grpSpPr>
        <p:grpSp>
          <p:nvGrpSpPr>
            <p:cNvPr id="608" name="Google Shape;608;p17"/>
            <p:cNvGrpSpPr/>
            <p:nvPr/>
          </p:nvGrpSpPr>
          <p:grpSpPr>
            <a:xfrm>
              <a:off x="5164234" y="4603900"/>
              <a:ext cx="2372701" cy="863933"/>
              <a:chOff x="2088209" y="1489400"/>
              <a:chExt cx="2372701" cy="863933"/>
            </a:xfrm>
          </p:grpSpPr>
          <p:sp>
            <p:nvSpPr>
              <p:cNvPr id="609" name="Google Shape;609;p17"/>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7"/>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7"/>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7"/>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7"/>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17"/>
            <p:cNvGrpSpPr/>
            <p:nvPr/>
          </p:nvGrpSpPr>
          <p:grpSpPr>
            <a:xfrm>
              <a:off x="6997840" y="4756334"/>
              <a:ext cx="1617581" cy="144972"/>
              <a:chOff x="301875" y="4680900"/>
              <a:chExt cx="2553000" cy="144972"/>
            </a:xfrm>
          </p:grpSpPr>
          <p:sp>
            <p:nvSpPr>
              <p:cNvPr id="631" name="Google Shape;631;p17"/>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632" name="Google Shape;632;p17"/>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633" name="Google Shape;633;p17"/>
          <p:cNvGrpSpPr/>
          <p:nvPr/>
        </p:nvGrpSpPr>
        <p:grpSpPr>
          <a:xfrm>
            <a:off x="5969288" y="103000"/>
            <a:ext cx="3674700" cy="222725"/>
            <a:chOff x="5969288" y="103000"/>
            <a:chExt cx="3674700" cy="222725"/>
          </a:xfrm>
        </p:grpSpPr>
        <p:grpSp>
          <p:nvGrpSpPr>
            <p:cNvPr id="634" name="Google Shape;634;p17"/>
            <p:cNvGrpSpPr/>
            <p:nvPr/>
          </p:nvGrpSpPr>
          <p:grpSpPr>
            <a:xfrm>
              <a:off x="6347488" y="103000"/>
              <a:ext cx="460100" cy="119700"/>
              <a:chOff x="692675" y="192875"/>
              <a:chExt cx="460100" cy="119700"/>
            </a:xfrm>
          </p:grpSpPr>
          <p:sp>
            <p:nvSpPr>
              <p:cNvPr id="635" name="Google Shape;635;p17"/>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636" name="Google Shape;636;p17"/>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637" name="Google Shape;637;p17"/>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638" name="Google Shape;638;p17"/>
            <p:cNvCxnSpPr/>
            <p:nvPr/>
          </p:nvCxnSpPr>
          <p:spPr>
            <a:xfrm>
              <a:off x="5969288" y="325725"/>
              <a:ext cx="3674700" cy="0"/>
            </a:xfrm>
            <a:prstGeom prst="straightConnector1">
              <a:avLst/>
            </a:prstGeom>
            <a:noFill/>
            <a:ln w="9525" cap="flat" cmpd="sng">
              <a:solidFill>
                <a:schemeClr val="lt2"/>
              </a:solidFill>
              <a:prstDash val="solid"/>
              <a:round/>
              <a:headEnd type="none" w="med" len="med"/>
              <a:tailEnd type="none" w="med" len="med"/>
            </a:ln>
          </p:spPr>
        </p:cxnSp>
      </p:grpSp>
      <p:grpSp>
        <p:nvGrpSpPr>
          <p:cNvPr id="639" name="Google Shape;639;p17"/>
          <p:cNvGrpSpPr/>
          <p:nvPr/>
        </p:nvGrpSpPr>
        <p:grpSpPr>
          <a:xfrm>
            <a:off x="55693" y="-214144"/>
            <a:ext cx="442790" cy="5433924"/>
            <a:chOff x="55693" y="-214144"/>
            <a:chExt cx="442790" cy="5433924"/>
          </a:xfrm>
        </p:grpSpPr>
        <p:grpSp>
          <p:nvGrpSpPr>
            <p:cNvPr id="640" name="Google Shape;640;p17"/>
            <p:cNvGrpSpPr/>
            <p:nvPr/>
          </p:nvGrpSpPr>
          <p:grpSpPr>
            <a:xfrm rot="-5400000" flipH="1">
              <a:off x="-1501237" y="1409362"/>
              <a:ext cx="3623225" cy="376213"/>
              <a:chOff x="331650" y="1633210"/>
              <a:chExt cx="3623225" cy="376213"/>
            </a:xfrm>
          </p:grpSpPr>
          <p:sp>
            <p:nvSpPr>
              <p:cNvPr id="641" name="Google Shape;641;p17"/>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642" name="Google Shape;642;p17"/>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643" name="Google Shape;643;p17"/>
            <p:cNvGrpSpPr/>
            <p:nvPr/>
          </p:nvGrpSpPr>
          <p:grpSpPr>
            <a:xfrm rot="5400000">
              <a:off x="-318895" y="4488656"/>
              <a:ext cx="1105712" cy="356536"/>
              <a:chOff x="4757450" y="1886500"/>
              <a:chExt cx="1105712" cy="356536"/>
            </a:xfrm>
          </p:grpSpPr>
          <p:sp>
            <p:nvSpPr>
              <p:cNvPr id="644" name="Google Shape;644;p17"/>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645" name="Google Shape;645;p17"/>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646"/>
        <p:cNvGrpSpPr/>
        <p:nvPr/>
      </p:nvGrpSpPr>
      <p:grpSpPr>
        <a:xfrm>
          <a:off x="0" y="0"/>
          <a:ext cx="0" cy="0"/>
          <a:chOff x="0" y="0"/>
          <a:chExt cx="0" cy="0"/>
        </a:xfrm>
      </p:grpSpPr>
      <p:pic>
        <p:nvPicPr>
          <p:cNvPr id="647" name="Google Shape;647;p18"/>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648" name="Google Shape;648;p18"/>
          <p:cNvSpPr txBox="1">
            <a:spLocks noGrp="1"/>
          </p:cNvSpPr>
          <p:nvPr>
            <p:ph type="title"/>
          </p:nvPr>
        </p:nvSpPr>
        <p:spPr>
          <a:xfrm>
            <a:off x="4791713" y="1783350"/>
            <a:ext cx="2630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9" name="Google Shape;649;p18"/>
          <p:cNvSpPr txBox="1">
            <a:spLocks noGrp="1"/>
          </p:cNvSpPr>
          <p:nvPr>
            <p:ph type="subTitle" idx="1"/>
          </p:nvPr>
        </p:nvSpPr>
        <p:spPr>
          <a:xfrm>
            <a:off x="4791838" y="2279850"/>
            <a:ext cx="26304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50" name="Google Shape;650;p18"/>
          <p:cNvGrpSpPr/>
          <p:nvPr/>
        </p:nvGrpSpPr>
        <p:grpSpPr>
          <a:xfrm>
            <a:off x="3724565" y="-418900"/>
            <a:ext cx="3629546" cy="863933"/>
            <a:chOff x="3724565" y="-418900"/>
            <a:chExt cx="3629546" cy="863933"/>
          </a:xfrm>
        </p:grpSpPr>
        <p:grpSp>
          <p:nvGrpSpPr>
            <p:cNvPr id="651" name="Google Shape;651;p18"/>
            <p:cNvGrpSpPr/>
            <p:nvPr/>
          </p:nvGrpSpPr>
          <p:grpSpPr>
            <a:xfrm>
              <a:off x="4981409" y="-418900"/>
              <a:ext cx="2372701" cy="863933"/>
              <a:chOff x="2088209" y="1489400"/>
              <a:chExt cx="2372701" cy="863933"/>
            </a:xfrm>
          </p:grpSpPr>
          <p:sp>
            <p:nvSpPr>
              <p:cNvPr id="652" name="Google Shape;652;p18"/>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8"/>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8"/>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8"/>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8"/>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8"/>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8"/>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8"/>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8"/>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8"/>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8"/>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8"/>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8"/>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8"/>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8"/>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8"/>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8"/>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8"/>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18"/>
            <p:cNvGrpSpPr/>
            <p:nvPr/>
          </p:nvGrpSpPr>
          <p:grpSpPr>
            <a:xfrm>
              <a:off x="3724565" y="102034"/>
              <a:ext cx="1617581" cy="144972"/>
              <a:chOff x="301875" y="4680900"/>
              <a:chExt cx="2553000" cy="144972"/>
            </a:xfrm>
          </p:grpSpPr>
          <p:sp>
            <p:nvSpPr>
              <p:cNvPr id="674" name="Google Shape;674;p18"/>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675" name="Google Shape;675;p18"/>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676" name="Google Shape;676;p18"/>
          <p:cNvGrpSpPr/>
          <p:nvPr/>
        </p:nvGrpSpPr>
        <p:grpSpPr>
          <a:xfrm>
            <a:off x="-1287575" y="4693873"/>
            <a:ext cx="3623225" cy="376213"/>
            <a:chOff x="331650" y="1633210"/>
            <a:chExt cx="3623225" cy="376213"/>
          </a:xfrm>
        </p:grpSpPr>
        <p:sp>
          <p:nvSpPr>
            <p:cNvPr id="677" name="Google Shape;677;p18"/>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678" name="Google Shape;678;p18"/>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679" name="Google Shape;679;p18"/>
          <p:cNvGrpSpPr/>
          <p:nvPr/>
        </p:nvGrpSpPr>
        <p:grpSpPr>
          <a:xfrm>
            <a:off x="8748325" y="3479925"/>
            <a:ext cx="204875" cy="1891200"/>
            <a:chOff x="8748325" y="3479925"/>
            <a:chExt cx="204875" cy="1891200"/>
          </a:xfrm>
        </p:grpSpPr>
        <p:grpSp>
          <p:nvGrpSpPr>
            <p:cNvPr id="680" name="Google Shape;680;p18"/>
            <p:cNvGrpSpPr/>
            <p:nvPr/>
          </p:nvGrpSpPr>
          <p:grpSpPr>
            <a:xfrm rot="5400000">
              <a:off x="8578125" y="4365675"/>
              <a:ext cx="460100" cy="119700"/>
              <a:chOff x="692675" y="192875"/>
              <a:chExt cx="460100" cy="119700"/>
            </a:xfrm>
          </p:grpSpPr>
          <p:sp>
            <p:nvSpPr>
              <p:cNvPr id="681" name="Google Shape;681;p18"/>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682" name="Google Shape;682;p18"/>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683" name="Google Shape;683;p18"/>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684" name="Google Shape;684;p18"/>
            <p:cNvCxnSpPr/>
            <p:nvPr/>
          </p:nvCxnSpPr>
          <p:spPr>
            <a:xfrm rot="10800000">
              <a:off x="8953200" y="3479925"/>
              <a:ext cx="0" cy="18912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685"/>
        <p:cNvGrpSpPr/>
        <p:nvPr/>
      </p:nvGrpSpPr>
      <p:grpSpPr>
        <a:xfrm>
          <a:off x="0" y="0"/>
          <a:ext cx="0" cy="0"/>
          <a:chOff x="0" y="0"/>
          <a:chExt cx="0" cy="0"/>
        </a:xfrm>
      </p:grpSpPr>
      <p:pic>
        <p:nvPicPr>
          <p:cNvPr id="686" name="Google Shape;686;p19"/>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687" name="Google Shape;687;p19"/>
          <p:cNvSpPr txBox="1">
            <a:spLocks noGrp="1"/>
          </p:cNvSpPr>
          <p:nvPr>
            <p:ph type="title"/>
          </p:nvPr>
        </p:nvSpPr>
        <p:spPr>
          <a:xfrm>
            <a:off x="1783600" y="2790200"/>
            <a:ext cx="3655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8" name="Google Shape;688;p19"/>
          <p:cNvSpPr txBox="1">
            <a:spLocks noGrp="1"/>
          </p:cNvSpPr>
          <p:nvPr>
            <p:ph type="subTitle" idx="1"/>
          </p:nvPr>
        </p:nvSpPr>
        <p:spPr>
          <a:xfrm>
            <a:off x="1783600" y="3286700"/>
            <a:ext cx="36558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89" name="Google Shape;689;p19"/>
          <p:cNvGrpSpPr/>
          <p:nvPr/>
        </p:nvGrpSpPr>
        <p:grpSpPr>
          <a:xfrm>
            <a:off x="976779" y="4603911"/>
            <a:ext cx="3255773" cy="781471"/>
            <a:chOff x="5984981" y="114945"/>
            <a:chExt cx="3255773" cy="804314"/>
          </a:xfrm>
        </p:grpSpPr>
        <p:sp>
          <p:nvSpPr>
            <p:cNvPr id="690" name="Google Shape;690;p19"/>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691" name="Google Shape;691;p19"/>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692" name="Google Shape;692;p19"/>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693" name="Google Shape;693;p19"/>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694" name="Google Shape;694;p19"/>
          <p:cNvGrpSpPr/>
          <p:nvPr/>
        </p:nvGrpSpPr>
        <p:grpSpPr>
          <a:xfrm rot="-5400000">
            <a:off x="6806650" y="1107129"/>
            <a:ext cx="3623225" cy="375084"/>
            <a:chOff x="5670150" y="88129"/>
            <a:chExt cx="3623225" cy="375084"/>
          </a:xfrm>
        </p:grpSpPr>
        <p:grpSp>
          <p:nvGrpSpPr>
            <p:cNvPr id="695" name="Google Shape;695;p19"/>
            <p:cNvGrpSpPr/>
            <p:nvPr/>
          </p:nvGrpSpPr>
          <p:grpSpPr>
            <a:xfrm rot="10800000">
              <a:off x="5670150" y="88129"/>
              <a:ext cx="3623225" cy="375084"/>
              <a:chOff x="331650" y="1633210"/>
              <a:chExt cx="3623225" cy="376213"/>
            </a:xfrm>
          </p:grpSpPr>
          <p:sp>
            <p:nvSpPr>
              <p:cNvPr id="696" name="Google Shape;696;p19"/>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697" name="Google Shape;697;p19"/>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698" name="Google Shape;698;p19"/>
            <p:cNvGrpSpPr/>
            <p:nvPr/>
          </p:nvGrpSpPr>
          <p:grpSpPr>
            <a:xfrm>
              <a:off x="7667079" y="104338"/>
              <a:ext cx="1094765" cy="355466"/>
              <a:chOff x="4757450" y="1886500"/>
              <a:chExt cx="1105712" cy="356536"/>
            </a:xfrm>
          </p:grpSpPr>
          <p:sp>
            <p:nvSpPr>
              <p:cNvPr id="699" name="Google Shape;699;p19"/>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700" name="Google Shape;700;p19"/>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nvGrpSpPr>
          <p:cNvPr id="701" name="Google Shape;701;p19"/>
          <p:cNvGrpSpPr/>
          <p:nvPr/>
        </p:nvGrpSpPr>
        <p:grpSpPr>
          <a:xfrm>
            <a:off x="567584" y="-183712"/>
            <a:ext cx="3600636" cy="863933"/>
            <a:chOff x="241334" y="4376325"/>
            <a:chExt cx="3600636" cy="863933"/>
          </a:xfrm>
        </p:grpSpPr>
        <p:grpSp>
          <p:nvGrpSpPr>
            <p:cNvPr id="702" name="Google Shape;702;p19"/>
            <p:cNvGrpSpPr/>
            <p:nvPr/>
          </p:nvGrpSpPr>
          <p:grpSpPr>
            <a:xfrm>
              <a:off x="241334" y="4376325"/>
              <a:ext cx="2372701" cy="863933"/>
              <a:chOff x="2088209" y="1489400"/>
              <a:chExt cx="2372701" cy="863933"/>
            </a:xfrm>
          </p:grpSpPr>
          <p:sp>
            <p:nvSpPr>
              <p:cNvPr id="703" name="Google Shape;703;p19"/>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9"/>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9"/>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9"/>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9"/>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9"/>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9"/>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9"/>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9"/>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9"/>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9"/>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19"/>
            <p:cNvGrpSpPr/>
            <p:nvPr/>
          </p:nvGrpSpPr>
          <p:grpSpPr>
            <a:xfrm>
              <a:off x="2224390" y="4863972"/>
              <a:ext cx="1617581" cy="144972"/>
              <a:chOff x="301875" y="4769613"/>
              <a:chExt cx="2553000" cy="144972"/>
            </a:xfrm>
          </p:grpSpPr>
          <p:sp>
            <p:nvSpPr>
              <p:cNvPr id="725" name="Google Shape;725;p19"/>
              <p:cNvSpPr/>
              <p:nvPr/>
            </p:nvSpPr>
            <p:spPr>
              <a:xfrm>
                <a:off x="301875" y="4769613"/>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726" name="Google Shape;726;p19"/>
              <p:cNvSpPr/>
              <p:nvPr/>
            </p:nvSpPr>
            <p:spPr>
              <a:xfrm>
                <a:off x="301875" y="4857885"/>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727"/>
        <p:cNvGrpSpPr/>
        <p:nvPr/>
      </p:nvGrpSpPr>
      <p:grpSpPr>
        <a:xfrm>
          <a:off x="0" y="0"/>
          <a:ext cx="0" cy="0"/>
          <a:chOff x="0" y="0"/>
          <a:chExt cx="0" cy="0"/>
        </a:xfrm>
      </p:grpSpPr>
      <p:pic>
        <p:nvPicPr>
          <p:cNvPr id="728" name="Google Shape;728;p20"/>
          <p:cNvPicPr preferRelativeResize="0"/>
          <p:nvPr/>
        </p:nvPicPr>
        <p:blipFill>
          <a:blip r:embed="rId2">
            <a:alphaModFix amt="70000"/>
          </a:blip>
          <a:stretch>
            <a:fillRect/>
          </a:stretch>
        </p:blipFill>
        <p:spPr>
          <a:xfrm>
            <a:off x="0" y="100"/>
            <a:ext cx="9144003" cy="5143501"/>
          </a:xfrm>
          <a:prstGeom prst="rect">
            <a:avLst/>
          </a:prstGeom>
          <a:noFill/>
          <a:ln>
            <a:noFill/>
          </a:ln>
        </p:spPr>
      </p:pic>
      <p:grpSp>
        <p:nvGrpSpPr>
          <p:cNvPr id="729" name="Google Shape;729;p20"/>
          <p:cNvGrpSpPr/>
          <p:nvPr/>
        </p:nvGrpSpPr>
        <p:grpSpPr>
          <a:xfrm>
            <a:off x="4739240" y="-418900"/>
            <a:ext cx="3629546" cy="863933"/>
            <a:chOff x="3724565" y="-418900"/>
            <a:chExt cx="3629546" cy="863933"/>
          </a:xfrm>
        </p:grpSpPr>
        <p:grpSp>
          <p:nvGrpSpPr>
            <p:cNvPr id="730" name="Google Shape;730;p20"/>
            <p:cNvGrpSpPr/>
            <p:nvPr/>
          </p:nvGrpSpPr>
          <p:grpSpPr>
            <a:xfrm>
              <a:off x="4981409" y="-418900"/>
              <a:ext cx="2372701" cy="863933"/>
              <a:chOff x="2088209" y="1489400"/>
              <a:chExt cx="2372701" cy="863933"/>
            </a:xfrm>
          </p:grpSpPr>
          <p:sp>
            <p:nvSpPr>
              <p:cNvPr id="731" name="Google Shape;731;p20"/>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0"/>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0"/>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0"/>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0"/>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0"/>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0"/>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0"/>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0"/>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0"/>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0"/>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0"/>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0"/>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0"/>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0"/>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0"/>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0"/>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0"/>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0"/>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0"/>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0"/>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20"/>
            <p:cNvGrpSpPr/>
            <p:nvPr/>
          </p:nvGrpSpPr>
          <p:grpSpPr>
            <a:xfrm>
              <a:off x="3724565" y="102034"/>
              <a:ext cx="1617581" cy="144972"/>
              <a:chOff x="301875" y="4680900"/>
              <a:chExt cx="2553000" cy="144972"/>
            </a:xfrm>
          </p:grpSpPr>
          <p:sp>
            <p:nvSpPr>
              <p:cNvPr id="753" name="Google Shape;753;p20"/>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754" name="Google Shape;754;p20"/>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755" name="Google Shape;755;p20"/>
          <p:cNvGrpSpPr/>
          <p:nvPr/>
        </p:nvGrpSpPr>
        <p:grpSpPr>
          <a:xfrm>
            <a:off x="-1287575" y="4693873"/>
            <a:ext cx="3623225" cy="376213"/>
            <a:chOff x="331650" y="1633210"/>
            <a:chExt cx="3623225" cy="376213"/>
          </a:xfrm>
        </p:grpSpPr>
        <p:sp>
          <p:nvSpPr>
            <p:cNvPr id="756" name="Google Shape;756;p20"/>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757" name="Google Shape;757;p20"/>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758" name="Google Shape;758;p20"/>
          <p:cNvGrpSpPr/>
          <p:nvPr/>
        </p:nvGrpSpPr>
        <p:grpSpPr>
          <a:xfrm>
            <a:off x="8748325" y="3479925"/>
            <a:ext cx="204875" cy="1891200"/>
            <a:chOff x="8748325" y="3479925"/>
            <a:chExt cx="204875" cy="1891200"/>
          </a:xfrm>
        </p:grpSpPr>
        <p:grpSp>
          <p:nvGrpSpPr>
            <p:cNvPr id="759" name="Google Shape;759;p20"/>
            <p:cNvGrpSpPr/>
            <p:nvPr/>
          </p:nvGrpSpPr>
          <p:grpSpPr>
            <a:xfrm rot="5400000">
              <a:off x="8578125" y="4365675"/>
              <a:ext cx="460100" cy="119700"/>
              <a:chOff x="692675" y="192875"/>
              <a:chExt cx="460100" cy="119700"/>
            </a:xfrm>
          </p:grpSpPr>
          <p:sp>
            <p:nvSpPr>
              <p:cNvPr id="760" name="Google Shape;760;p20"/>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761" name="Google Shape;761;p20"/>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762" name="Google Shape;762;p20"/>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763" name="Google Shape;763;p20"/>
            <p:cNvCxnSpPr/>
            <p:nvPr/>
          </p:nvCxnSpPr>
          <p:spPr>
            <a:xfrm rot="10800000">
              <a:off x="8953200" y="3479925"/>
              <a:ext cx="0" cy="1891200"/>
            </a:xfrm>
            <a:prstGeom prst="straightConnector1">
              <a:avLst/>
            </a:prstGeom>
            <a:noFill/>
            <a:ln w="9525" cap="flat" cmpd="sng">
              <a:solidFill>
                <a:schemeClr val="lt2"/>
              </a:solidFill>
              <a:prstDash val="solid"/>
              <a:round/>
              <a:headEnd type="none" w="med" len="med"/>
              <a:tailEnd type="none" w="med" len="med"/>
            </a:ln>
          </p:spPr>
        </p:cxnSp>
      </p:grpSp>
      <p:sp>
        <p:nvSpPr>
          <p:cNvPr id="764" name="Google Shape;76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5" name="Google Shape;765;p20"/>
          <p:cNvSpPr txBox="1">
            <a:spLocks noGrp="1"/>
          </p:cNvSpPr>
          <p:nvPr>
            <p:ph type="body" idx="1"/>
          </p:nvPr>
        </p:nvSpPr>
        <p:spPr>
          <a:xfrm>
            <a:off x="720000" y="1215750"/>
            <a:ext cx="7704000" cy="330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pic>
        <p:nvPicPr>
          <p:cNvPr id="58" name="Google Shape;58;p3"/>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59" name="Google Shape;59;p3"/>
          <p:cNvSpPr txBox="1">
            <a:spLocks noGrp="1"/>
          </p:cNvSpPr>
          <p:nvPr>
            <p:ph type="title"/>
          </p:nvPr>
        </p:nvSpPr>
        <p:spPr>
          <a:xfrm>
            <a:off x="1044350" y="1938100"/>
            <a:ext cx="2639400" cy="1634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044350" y="952300"/>
            <a:ext cx="1105500" cy="985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1" name="Google Shape;61;p3"/>
          <p:cNvSpPr txBox="1">
            <a:spLocks noGrp="1"/>
          </p:cNvSpPr>
          <p:nvPr>
            <p:ph type="subTitle" idx="1"/>
          </p:nvPr>
        </p:nvSpPr>
        <p:spPr>
          <a:xfrm>
            <a:off x="1044350" y="3483350"/>
            <a:ext cx="2639400" cy="7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 name="Google Shape;62;p3"/>
          <p:cNvSpPr>
            <a:spLocks noGrp="1"/>
          </p:cNvSpPr>
          <p:nvPr>
            <p:ph type="pic" idx="3"/>
          </p:nvPr>
        </p:nvSpPr>
        <p:spPr>
          <a:xfrm>
            <a:off x="4619052" y="884750"/>
            <a:ext cx="3371700" cy="3374100"/>
          </a:xfrm>
          <a:prstGeom prst="ellipse">
            <a:avLst/>
          </a:prstGeom>
          <a:noFill/>
          <a:ln>
            <a:noFill/>
          </a:ln>
        </p:spPr>
      </p:sp>
      <p:grpSp>
        <p:nvGrpSpPr>
          <p:cNvPr id="63" name="Google Shape;63;p3"/>
          <p:cNvGrpSpPr/>
          <p:nvPr/>
        </p:nvGrpSpPr>
        <p:grpSpPr>
          <a:xfrm>
            <a:off x="396465" y="4603900"/>
            <a:ext cx="3623246" cy="863933"/>
            <a:chOff x="396465" y="4603900"/>
            <a:chExt cx="3623246" cy="863933"/>
          </a:xfrm>
        </p:grpSpPr>
        <p:grpSp>
          <p:nvGrpSpPr>
            <p:cNvPr id="64" name="Google Shape;64;p3"/>
            <p:cNvGrpSpPr/>
            <p:nvPr/>
          </p:nvGrpSpPr>
          <p:grpSpPr>
            <a:xfrm>
              <a:off x="1647009" y="4603900"/>
              <a:ext cx="2372701" cy="863933"/>
              <a:chOff x="2088209" y="1489400"/>
              <a:chExt cx="2372701" cy="863933"/>
            </a:xfrm>
          </p:grpSpPr>
          <p:sp>
            <p:nvSpPr>
              <p:cNvPr id="65" name="Google Shape;65;p3"/>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3"/>
            <p:cNvGrpSpPr/>
            <p:nvPr/>
          </p:nvGrpSpPr>
          <p:grpSpPr>
            <a:xfrm>
              <a:off x="396465" y="4838309"/>
              <a:ext cx="1617581" cy="144972"/>
              <a:chOff x="301875" y="4680900"/>
              <a:chExt cx="2553000" cy="144972"/>
            </a:xfrm>
          </p:grpSpPr>
          <p:sp>
            <p:nvSpPr>
              <p:cNvPr id="87" name="Google Shape;87;p3"/>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88" name="Google Shape;88;p3"/>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89" name="Google Shape;89;p3"/>
          <p:cNvGrpSpPr/>
          <p:nvPr/>
        </p:nvGrpSpPr>
        <p:grpSpPr>
          <a:xfrm>
            <a:off x="5670150" y="182956"/>
            <a:ext cx="3623225" cy="857908"/>
            <a:chOff x="5670150" y="182956"/>
            <a:chExt cx="3623225" cy="857908"/>
          </a:xfrm>
        </p:grpSpPr>
        <p:grpSp>
          <p:nvGrpSpPr>
            <p:cNvPr id="90" name="Google Shape;90;p3"/>
            <p:cNvGrpSpPr/>
            <p:nvPr/>
          </p:nvGrpSpPr>
          <p:grpSpPr>
            <a:xfrm>
              <a:off x="8073905" y="182956"/>
              <a:ext cx="1105712" cy="356536"/>
              <a:chOff x="4757450" y="1886500"/>
              <a:chExt cx="1105712" cy="356536"/>
            </a:xfrm>
          </p:grpSpPr>
          <p:sp>
            <p:nvSpPr>
              <p:cNvPr id="91" name="Google Shape;91;p3"/>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92" name="Google Shape;92;p3"/>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93" name="Google Shape;93;p3"/>
            <p:cNvGrpSpPr/>
            <p:nvPr/>
          </p:nvGrpSpPr>
          <p:grpSpPr>
            <a:xfrm rot="10800000" flipH="1">
              <a:off x="5670150" y="309957"/>
              <a:ext cx="3623225" cy="730908"/>
              <a:chOff x="5670150" y="4351248"/>
              <a:chExt cx="3623225" cy="732740"/>
            </a:xfrm>
          </p:grpSpPr>
          <p:grpSp>
            <p:nvGrpSpPr>
              <p:cNvPr id="94" name="Google Shape;94;p3"/>
              <p:cNvGrpSpPr/>
              <p:nvPr/>
            </p:nvGrpSpPr>
            <p:grpSpPr>
              <a:xfrm flipH="1">
                <a:off x="5670150" y="4707775"/>
                <a:ext cx="3623225" cy="376213"/>
                <a:chOff x="331650" y="1633210"/>
                <a:chExt cx="3623225" cy="376213"/>
              </a:xfrm>
            </p:grpSpPr>
            <p:sp>
              <p:nvSpPr>
                <p:cNvPr id="95" name="Google Shape;95;p3"/>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96" name="Google Shape;96;p3"/>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97" name="Google Shape;97;p3"/>
              <p:cNvGrpSpPr/>
              <p:nvPr/>
            </p:nvGrpSpPr>
            <p:grpSpPr>
              <a:xfrm>
                <a:off x="8083863" y="4351248"/>
                <a:ext cx="1105712" cy="356536"/>
                <a:chOff x="4757450" y="1886500"/>
                <a:chExt cx="1105712" cy="356536"/>
              </a:xfrm>
            </p:grpSpPr>
            <p:sp>
              <p:nvSpPr>
                <p:cNvPr id="98" name="Google Shape;98;p3"/>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99" name="Google Shape;99;p3"/>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grpSp>
        <p:nvGrpSpPr>
          <p:cNvPr id="100" name="Google Shape;100;p3"/>
          <p:cNvGrpSpPr/>
          <p:nvPr/>
        </p:nvGrpSpPr>
        <p:grpSpPr>
          <a:xfrm>
            <a:off x="5984981" y="3932195"/>
            <a:ext cx="3255773" cy="1145755"/>
            <a:chOff x="5984981" y="3932195"/>
            <a:chExt cx="3255773" cy="1145755"/>
          </a:xfrm>
        </p:grpSpPr>
        <p:grpSp>
          <p:nvGrpSpPr>
            <p:cNvPr id="101" name="Google Shape;101;p3"/>
            <p:cNvGrpSpPr/>
            <p:nvPr/>
          </p:nvGrpSpPr>
          <p:grpSpPr>
            <a:xfrm rot="10800000" flipH="1">
              <a:off x="5984981" y="4464274"/>
              <a:ext cx="3255773" cy="613676"/>
              <a:chOff x="5984981" y="304045"/>
              <a:chExt cx="3255773" cy="615214"/>
            </a:xfrm>
          </p:grpSpPr>
          <p:sp>
            <p:nvSpPr>
              <p:cNvPr id="102" name="Google Shape;102;p3"/>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103" name="Google Shape;103;p3"/>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04" name="Google Shape;104;p3"/>
            <p:cNvGrpSpPr/>
            <p:nvPr/>
          </p:nvGrpSpPr>
          <p:grpSpPr>
            <a:xfrm>
              <a:off x="7891131" y="3932195"/>
              <a:ext cx="1317346" cy="432443"/>
              <a:chOff x="6308981" y="114945"/>
              <a:chExt cx="1317346" cy="432443"/>
            </a:xfrm>
          </p:grpSpPr>
          <p:sp>
            <p:nvSpPr>
              <p:cNvPr id="105" name="Google Shape;105;p3"/>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106" name="Google Shape;106;p3"/>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nvGrpSpPr>
          <p:cNvPr id="107" name="Google Shape;107;p3"/>
          <p:cNvGrpSpPr/>
          <p:nvPr/>
        </p:nvGrpSpPr>
        <p:grpSpPr>
          <a:xfrm>
            <a:off x="125400" y="-93575"/>
            <a:ext cx="204875" cy="1891200"/>
            <a:chOff x="8748325" y="3479925"/>
            <a:chExt cx="204875" cy="1891200"/>
          </a:xfrm>
        </p:grpSpPr>
        <p:grpSp>
          <p:nvGrpSpPr>
            <p:cNvPr id="108" name="Google Shape;108;p3"/>
            <p:cNvGrpSpPr/>
            <p:nvPr/>
          </p:nvGrpSpPr>
          <p:grpSpPr>
            <a:xfrm rot="5400000">
              <a:off x="8578125" y="4365675"/>
              <a:ext cx="460100" cy="119700"/>
              <a:chOff x="692675" y="192875"/>
              <a:chExt cx="460100" cy="119700"/>
            </a:xfrm>
          </p:grpSpPr>
          <p:sp>
            <p:nvSpPr>
              <p:cNvPr id="109" name="Google Shape;109;p3"/>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0" name="Google Shape;110;p3"/>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1" name="Google Shape;111;p3"/>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112" name="Google Shape;112;p3"/>
            <p:cNvCxnSpPr/>
            <p:nvPr/>
          </p:nvCxnSpPr>
          <p:spPr>
            <a:xfrm rot="10800000">
              <a:off x="8953200" y="3479925"/>
              <a:ext cx="0" cy="18912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66"/>
        <p:cNvGrpSpPr/>
        <p:nvPr/>
      </p:nvGrpSpPr>
      <p:grpSpPr>
        <a:xfrm>
          <a:off x="0" y="0"/>
          <a:ext cx="0" cy="0"/>
          <a:chOff x="0" y="0"/>
          <a:chExt cx="0" cy="0"/>
        </a:xfrm>
      </p:grpSpPr>
      <p:pic>
        <p:nvPicPr>
          <p:cNvPr id="767" name="Google Shape;767;p21"/>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768" name="Google Shape;76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9" name="Google Shape;769;p21"/>
          <p:cNvSpPr txBox="1">
            <a:spLocks noGrp="1"/>
          </p:cNvSpPr>
          <p:nvPr>
            <p:ph type="subTitle" idx="1"/>
          </p:nvPr>
        </p:nvSpPr>
        <p:spPr>
          <a:xfrm>
            <a:off x="5460943" y="2840694"/>
            <a:ext cx="26760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0" name="Google Shape;770;p21"/>
          <p:cNvSpPr txBox="1">
            <a:spLocks noGrp="1"/>
          </p:cNvSpPr>
          <p:nvPr>
            <p:ph type="subTitle" idx="2"/>
          </p:nvPr>
        </p:nvSpPr>
        <p:spPr>
          <a:xfrm>
            <a:off x="1007050" y="2840694"/>
            <a:ext cx="26760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1" name="Google Shape;771;p21"/>
          <p:cNvSpPr txBox="1">
            <a:spLocks noGrp="1"/>
          </p:cNvSpPr>
          <p:nvPr>
            <p:ph type="subTitle" idx="3"/>
          </p:nvPr>
        </p:nvSpPr>
        <p:spPr>
          <a:xfrm>
            <a:off x="1007050" y="2417000"/>
            <a:ext cx="2676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772" name="Google Shape;772;p21"/>
          <p:cNvSpPr txBox="1">
            <a:spLocks noGrp="1"/>
          </p:cNvSpPr>
          <p:nvPr>
            <p:ph type="subTitle" idx="4"/>
          </p:nvPr>
        </p:nvSpPr>
        <p:spPr>
          <a:xfrm>
            <a:off x="5460946" y="2417000"/>
            <a:ext cx="2676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grpSp>
        <p:nvGrpSpPr>
          <p:cNvPr id="773" name="Google Shape;773;p21"/>
          <p:cNvGrpSpPr/>
          <p:nvPr/>
        </p:nvGrpSpPr>
        <p:grpSpPr>
          <a:xfrm rot="5400000">
            <a:off x="7181284" y="538225"/>
            <a:ext cx="3600636" cy="863933"/>
            <a:chOff x="241334" y="4376325"/>
            <a:chExt cx="3600636" cy="863933"/>
          </a:xfrm>
        </p:grpSpPr>
        <p:grpSp>
          <p:nvGrpSpPr>
            <p:cNvPr id="774" name="Google Shape;774;p21"/>
            <p:cNvGrpSpPr/>
            <p:nvPr/>
          </p:nvGrpSpPr>
          <p:grpSpPr>
            <a:xfrm>
              <a:off x="241334" y="4376325"/>
              <a:ext cx="2372701" cy="863933"/>
              <a:chOff x="2088209" y="1489400"/>
              <a:chExt cx="2372701" cy="863933"/>
            </a:xfrm>
          </p:grpSpPr>
          <p:sp>
            <p:nvSpPr>
              <p:cNvPr id="775" name="Google Shape;775;p21"/>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1"/>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1"/>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1"/>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1"/>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1"/>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1"/>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1"/>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1"/>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1"/>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21"/>
            <p:cNvGrpSpPr/>
            <p:nvPr/>
          </p:nvGrpSpPr>
          <p:grpSpPr>
            <a:xfrm>
              <a:off x="2224390" y="4775259"/>
              <a:ext cx="1617581" cy="144972"/>
              <a:chOff x="301875" y="4680900"/>
              <a:chExt cx="2553000" cy="144972"/>
            </a:xfrm>
          </p:grpSpPr>
          <p:sp>
            <p:nvSpPr>
              <p:cNvPr id="797" name="Google Shape;797;p21"/>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798" name="Google Shape;798;p21"/>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799" name="Google Shape;799;p21"/>
          <p:cNvGrpSpPr/>
          <p:nvPr/>
        </p:nvGrpSpPr>
        <p:grpSpPr>
          <a:xfrm rot="-5400000" flipH="1">
            <a:off x="-1433675" y="705200"/>
            <a:ext cx="3623225" cy="376213"/>
            <a:chOff x="331650" y="1633210"/>
            <a:chExt cx="3623225" cy="376213"/>
          </a:xfrm>
        </p:grpSpPr>
        <p:sp>
          <p:nvSpPr>
            <p:cNvPr id="800" name="Google Shape;800;p21"/>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801" name="Google Shape;801;p21"/>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802" name="Google Shape;802;p21"/>
          <p:cNvGrpSpPr/>
          <p:nvPr/>
        </p:nvGrpSpPr>
        <p:grpSpPr>
          <a:xfrm>
            <a:off x="0" y="4819500"/>
            <a:ext cx="2496000" cy="296275"/>
            <a:chOff x="-95225" y="192875"/>
            <a:chExt cx="2496000" cy="296275"/>
          </a:xfrm>
        </p:grpSpPr>
        <p:grpSp>
          <p:nvGrpSpPr>
            <p:cNvPr id="803" name="Google Shape;803;p21"/>
            <p:cNvGrpSpPr/>
            <p:nvPr/>
          </p:nvGrpSpPr>
          <p:grpSpPr>
            <a:xfrm>
              <a:off x="1354525" y="192875"/>
              <a:ext cx="460100" cy="119700"/>
              <a:chOff x="692675" y="192875"/>
              <a:chExt cx="460100" cy="119700"/>
            </a:xfrm>
          </p:grpSpPr>
          <p:sp>
            <p:nvSpPr>
              <p:cNvPr id="804" name="Google Shape;804;p21"/>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805" name="Google Shape;805;p21"/>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806" name="Google Shape;806;p21"/>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807" name="Google Shape;807;p21"/>
            <p:cNvCxnSpPr/>
            <p:nvPr/>
          </p:nvCxnSpPr>
          <p:spPr>
            <a:xfrm>
              <a:off x="-95225" y="489150"/>
              <a:ext cx="24960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808"/>
        <p:cNvGrpSpPr/>
        <p:nvPr/>
      </p:nvGrpSpPr>
      <p:grpSpPr>
        <a:xfrm>
          <a:off x="0" y="0"/>
          <a:ext cx="0" cy="0"/>
          <a:chOff x="0" y="0"/>
          <a:chExt cx="0" cy="0"/>
        </a:xfrm>
      </p:grpSpPr>
      <p:pic>
        <p:nvPicPr>
          <p:cNvPr id="809" name="Google Shape;809;p22"/>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810" name="Google Shape;81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1" name="Google Shape;811;p22"/>
          <p:cNvSpPr txBox="1">
            <a:spLocks noGrp="1"/>
          </p:cNvSpPr>
          <p:nvPr>
            <p:ph type="subTitle" idx="1"/>
          </p:nvPr>
        </p:nvSpPr>
        <p:spPr>
          <a:xfrm>
            <a:off x="4678105" y="1465250"/>
            <a:ext cx="35910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12" name="Google Shape;812;p22"/>
          <p:cNvSpPr txBox="1">
            <a:spLocks noGrp="1"/>
          </p:cNvSpPr>
          <p:nvPr>
            <p:ph type="subTitle" idx="2"/>
          </p:nvPr>
        </p:nvSpPr>
        <p:spPr>
          <a:xfrm>
            <a:off x="874725" y="1465250"/>
            <a:ext cx="35910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813" name="Google Shape;813;p22"/>
          <p:cNvGrpSpPr/>
          <p:nvPr/>
        </p:nvGrpSpPr>
        <p:grpSpPr>
          <a:xfrm>
            <a:off x="-319641" y="-418900"/>
            <a:ext cx="3468261" cy="863933"/>
            <a:chOff x="-319641" y="-418900"/>
            <a:chExt cx="3468261" cy="863933"/>
          </a:xfrm>
        </p:grpSpPr>
        <p:grpSp>
          <p:nvGrpSpPr>
            <p:cNvPr id="814" name="Google Shape;814;p22"/>
            <p:cNvGrpSpPr/>
            <p:nvPr/>
          </p:nvGrpSpPr>
          <p:grpSpPr>
            <a:xfrm>
              <a:off x="-319641" y="-418900"/>
              <a:ext cx="2372701" cy="863933"/>
              <a:chOff x="2088209" y="1489400"/>
              <a:chExt cx="2372701" cy="863933"/>
            </a:xfrm>
          </p:grpSpPr>
          <p:sp>
            <p:nvSpPr>
              <p:cNvPr id="815" name="Google Shape;815;p22"/>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2"/>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2"/>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22"/>
            <p:cNvGrpSpPr/>
            <p:nvPr/>
          </p:nvGrpSpPr>
          <p:grpSpPr>
            <a:xfrm>
              <a:off x="1531040" y="123409"/>
              <a:ext cx="1617581" cy="144972"/>
              <a:chOff x="301875" y="4680900"/>
              <a:chExt cx="2553000" cy="144972"/>
            </a:xfrm>
          </p:grpSpPr>
          <p:sp>
            <p:nvSpPr>
              <p:cNvPr id="837" name="Google Shape;837;p22"/>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838" name="Google Shape;838;p22"/>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839" name="Google Shape;839;p22"/>
          <p:cNvGrpSpPr/>
          <p:nvPr/>
        </p:nvGrpSpPr>
        <p:grpSpPr>
          <a:xfrm>
            <a:off x="8719050" y="-364475"/>
            <a:ext cx="204875" cy="3767400"/>
            <a:chOff x="8748325" y="1603725"/>
            <a:chExt cx="204875" cy="3767400"/>
          </a:xfrm>
        </p:grpSpPr>
        <p:grpSp>
          <p:nvGrpSpPr>
            <p:cNvPr id="840" name="Google Shape;840;p22"/>
            <p:cNvGrpSpPr/>
            <p:nvPr/>
          </p:nvGrpSpPr>
          <p:grpSpPr>
            <a:xfrm rot="5400000">
              <a:off x="8578125" y="4365675"/>
              <a:ext cx="460100" cy="119700"/>
              <a:chOff x="692675" y="192875"/>
              <a:chExt cx="460100" cy="119700"/>
            </a:xfrm>
          </p:grpSpPr>
          <p:sp>
            <p:nvSpPr>
              <p:cNvPr id="841" name="Google Shape;841;p22"/>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842" name="Google Shape;842;p22"/>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843" name="Google Shape;843;p22"/>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844" name="Google Shape;844;p22"/>
            <p:cNvCxnSpPr/>
            <p:nvPr/>
          </p:nvCxnSpPr>
          <p:spPr>
            <a:xfrm rot="10800000">
              <a:off x="8953200" y="1603725"/>
              <a:ext cx="0" cy="3767400"/>
            </a:xfrm>
            <a:prstGeom prst="straightConnector1">
              <a:avLst/>
            </a:prstGeom>
            <a:noFill/>
            <a:ln w="9525" cap="flat" cmpd="sng">
              <a:solidFill>
                <a:schemeClr val="lt2"/>
              </a:solidFill>
              <a:prstDash val="solid"/>
              <a:round/>
              <a:headEnd type="none" w="med" len="med"/>
              <a:tailEnd type="none" w="med" len="med"/>
            </a:ln>
          </p:spPr>
        </p:cxnSp>
      </p:grpSp>
      <p:grpSp>
        <p:nvGrpSpPr>
          <p:cNvPr id="845" name="Google Shape;845;p22"/>
          <p:cNvGrpSpPr/>
          <p:nvPr/>
        </p:nvGrpSpPr>
        <p:grpSpPr>
          <a:xfrm rot="10800000">
            <a:off x="-95195" y="4712144"/>
            <a:ext cx="1105712" cy="356536"/>
            <a:chOff x="4757450" y="1886500"/>
            <a:chExt cx="1105712" cy="356536"/>
          </a:xfrm>
        </p:grpSpPr>
        <p:sp>
          <p:nvSpPr>
            <p:cNvPr id="846" name="Google Shape;846;p22"/>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847" name="Google Shape;847;p22"/>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6_2_1_1">
    <p:spTree>
      <p:nvGrpSpPr>
        <p:cNvPr id="1" name="Shape 848"/>
        <p:cNvGrpSpPr/>
        <p:nvPr/>
      </p:nvGrpSpPr>
      <p:grpSpPr>
        <a:xfrm>
          <a:off x="0" y="0"/>
          <a:ext cx="0" cy="0"/>
          <a:chOff x="0" y="0"/>
          <a:chExt cx="0" cy="0"/>
        </a:xfrm>
      </p:grpSpPr>
      <p:pic>
        <p:nvPicPr>
          <p:cNvPr id="849" name="Google Shape;849;p23"/>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850" name="Google Shape;850;p23"/>
          <p:cNvSpPr txBox="1">
            <a:spLocks noGrp="1"/>
          </p:cNvSpPr>
          <p:nvPr>
            <p:ph type="body" idx="1"/>
          </p:nvPr>
        </p:nvSpPr>
        <p:spPr>
          <a:xfrm>
            <a:off x="713100" y="1136800"/>
            <a:ext cx="3858900" cy="34674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000000"/>
              </a:buClr>
              <a:buSzPts val="1000"/>
              <a:buChar char="●"/>
              <a:defRPr>
                <a:solidFill>
                  <a:schemeClr val="dk1"/>
                </a:solidFill>
              </a:defRPr>
            </a:lvl1pPr>
            <a:lvl2pPr marL="914400" lvl="1" indent="-317500" rtl="0">
              <a:lnSpc>
                <a:spcPct val="115000"/>
              </a:lnSpc>
              <a:spcBef>
                <a:spcPts val="0"/>
              </a:spcBef>
              <a:spcAft>
                <a:spcPts val="0"/>
              </a:spcAft>
              <a:buClr>
                <a:srgbClr val="000000"/>
              </a:buClr>
              <a:buSzPts val="1400"/>
              <a:buChar char="○"/>
              <a:defRPr>
                <a:solidFill>
                  <a:schemeClr val="dk1"/>
                </a:solidFill>
              </a:defRPr>
            </a:lvl2pPr>
            <a:lvl3pPr marL="1371600" lvl="2" indent="-317500" rtl="0">
              <a:lnSpc>
                <a:spcPct val="115000"/>
              </a:lnSpc>
              <a:spcBef>
                <a:spcPts val="1600"/>
              </a:spcBef>
              <a:spcAft>
                <a:spcPts val="0"/>
              </a:spcAft>
              <a:buClr>
                <a:srgbClr val="000000"/>
              </a:buClr>
              <a:buSzPts val="1400"/>
              <a:buChar char="■"/>
              <a:defRPr>
                <a:solidFill>
                  <a:schemeClr val="dk1"/>
                </a:solidFill>
              </a:defRPr>
            </a:lvl3pPr>
            <a:lvl4pPr marL="1828800" lvl="3" indent="-317500" rtl="0">
              <a:lnSpc>
                <a:spcPct val="115000"/>
              </a:lnSpc>
              <a:spcBef>
                <a:spcPts val="1600"/>
              </a:spcBef>
              <a:spcAft>
                <a:spcPts val="0"/>
              </a:spcAft>
              <a:buClr>
                <a:srgbClr val="000000"/>
              </a:buClr>
              <a:buSzPts val="1400"/>
              <a:buChar char="●"/>
              <a:defRPr>
                <a:solidFill>
                  <a:schemeClr val="dk1"/>
                </a:solidFill>
              </a:defRPr>
            </a:lvl4pPr>
            <a:lvl5pPr marL="2286000" lvl="4" indent="-317500" rtl="0">
              <a:lnSpc>
                <a:spcPct val="115000"/>
              </a:lnSpc>
              <a:spcBef>
                <a:spcPts val="1600"/>
              </a:spcBef>
              <a:spcAft>
                <a:spcPts val="0"/>
              </a:spcAft>
              <a:buClr>
                <a:srgbClr val="000000"/>
              </a:buClr>
              <a:buSzPts val="1400"/>
              <a:buChar char="○"/>
              <a:defRPr>
                <a:solidFill>
                  <a:schemeClr val="dk1"/>
                </a:solidFill>
              </a:defRPr>
            </a:lvl5pPr>
            <a:lvl6pPr marL="2743200" lvl="5" indent="-317500" rtl="0">
              <a:lnSpc>
                <a:spcPct val="115000"/>
              </a:lnSpc>
              <a:spcBef>
                <a:spcPts val="1600"/>
              </a:spcBef>
              <a:spcAft>
                <a:spcPts val="0"/>
              </a:spcAft>
              <a:buClr>
                <a:srgbClr val="000000"/>
              </a:buClr>
              <a:buSzPts val="1400"/>
              <a:buChar char="■"/>
              <a:defRPr>
                <a:solidFill>
                  <a:schemeClr val="dk1"/>
                </a:solidFill>
              </a:defRPr>
            </a:lvl6pPr>
            <a:lvl7pPr marL="3200400" lvl="6" indent="-317500" rtl="0">
              <a:lnSpc>
                <a:spcPct val="115000"/>
              </a:lnSpc>
              <a:spcBef>
                <a:spcPts val="1600"/>
              </a:spcBef>
              <a:spcAft>
                <a:spcPts val="0"/>
              </a:spcAft>
              <a:buClr>
                <a:srgbClr val="000000"/>
              </a:buClr>
              <a:buSzPts val="1400"/>
              <a:buChar char="●"/>
              <a:defRPr>
                <a:solidFill>
                  <a:schemeClr val="dk1"/>
                </a:solidFill>
              </a:defRPr>
            </a:lvl7pPr>
            <a:lvl8pPr marL="3657600" lvl="7" indent="-317500" rtl="0">
              <a:lnSpc>
                <a:spcPct val="115000"/>
              </a:lnSpc>
              <a:spcBef>
                <a:spcPts val="1600"/>
              </a:spcBef>
              <a:spcAft>
                <a:spcPts val="0"/>
              </a:spcAft>
              <a:buClr>
                <a:srgbClr val="000000"/>
              </a:buClr>
              <a:buSzPts val="1400"/>
              <a:buChar char="○"/>
              <a:defRPr>
                <a:solidFill>
                  <a:schemeClr val="dk1"/>
                </a:solidFill>
              </a:defRPr>
            </a:lvl8pPr>
            <a:lvl9pPr marL="4114800" lvl="8" indent="-317500" rtl="0">
              <a:lnSpc>
                <a:spcPct val="115000"/>
              </a:lnSpc>
              <a:spcBef>
                <a:spcPts val="1600"/>
              </a:spcBef>
              <a:spcAft>
                <a:spcPts val="1600"/>
              </a:spcAft>
              <a:buClr>
                <a:srgbClr val="000000"/>
              </a:buClr>
              <a:buSzPts val="1400"/>
              <a:buChar char="■"/>
              <a:defRPr>
                <a:solidFill>
                  <a:schemeClr val="dk1"/>
                </a:solidFill>
              </a:defRPr>
            </a:lvl9pPr>
          </a:lstStyle>
          <a:p>
            <a:endParaRPr/>
          </a:p>
        </p:txBody>
      </p:sp>
      <p:sp>
        <p:nvSpPr>
          <p:cNvPr id="851" name="Google Shape;851;p23"/>
          <p:cNvSpPr txBox="1">
            <a:spLocks noGrp="1"/>
          </p:cNvSpPr>
          <p:nvPr>
            <p:ph type="body" idx="2"/>
          </p:nvPr>
        </p:nvSpPr>
        <p:spPr>
          <a:xfrm>
            <a:off x="4572000" y="1136800"/>
            <a:ext cx="3858900" cy="3467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1600"/>
              </a:spcBef>
              <a:spcAft>
                <a:spcPts val="0"/>
              </a:spcAft>
              <a:buClr>
                <a:schemeClr val="dk1"/>
              </a:buClr>
              <a:buSzPts val="1400"/>
              <a:buChar char="■"/>
              <a:defRPr>
                <a:solidFill>
                  <a:schemeClr val="dk1"/>
                </a:solidFill>
              </a:defRPr>
            </a:lvl3pPr>
            <a:lvl4pPr marL="1828800" lvl="3" indent="-317500" rtl="0">
              <a:lnSpc>
                <a:spcPct val="115000"/>
              </a:lnSpc>
              <a:spcBef>
                <a:spcPts val="1600"/>
              </a:spcBef>
              <a:spcAft>
                <a:spcPts val="0"/>
              </a:spcAft>
              <a:buClr>
                <a:schemeClr val="dk1"/>
              </a:buClr>
              <a:buSzPts val="1400"/>
              <a:buChar char="●"/>
              <a:defRPr>
                <a:solidFill>
                  <a:schemeClr val="dk1"/>
                </a:solidFill>
              </a:defRPr>
            </a:lvl4pPr>
            <a:lvl5pPr marL="2286000" lvl="4" indent="-317500" rtl="0">
              <a:lnSpc>
                <a:spcPct val="115000"/>
              </a:lnSpc>
              <a:spcBef>
                <a:spcPts val="1600"/>
              </a:spcBef>
              <a:spcAft>
                <a:spcPts val="0"/>
              </a:spcAft>
              <a:buClr>
                <a:schemeClr val="dk1"/>
              </a:buClr>
              <a:buSzPts val="1400"/>
              <a:buChar char="○"/>
              <a:defRPr>
                <a:solidFill>
                  <a:schemeClr val="dk1"/>
                </a:solidFill>
              </a:defRPr>
            </a:lvl5pPr>
            <a:lvl6pPr marL="2743200" lvl="5" indent="-317500" rtl="0">
              <a:lnSpc>
                <a:spcPct val="115000"/>
              </a:lnSpc>
              <a:spcBef>
                <a:spcPts val="1600"/>
              </a:spcBef>
              <a:spcAft>
                <a:spcPts val="0"/>
              </a:spcAft>
              <a:buClr>
                <a:schemeClr val="dk1"/>
              </a:buClr>
              <a:buSzPts val="1400"/>
              <a:buChar char="■"/>
              <a:defRPr>
                <a:solidFill>
                  <a:schemeClr val="dk1"/>
                </a:solidFill>
              </a:defRPr>
            </a:lvl6pPr>
            <a:lvl7pPr marL="3200400" lvl="6" indent="-317500" rtl="0">
              <a:lnSpc>
                <a:spcPct val="115000"/>
              </a:lnSpc>
              <a:spcBef>
                <a:spcPts val="1600"/>
              </a:spcBef>
              <a:spcAft>
                <a:spcPts val="0"/>
              </a:spcAft>
              <a:buClr>
                <a:schemeClr val="dk1"/>
              </a:buClr>
              <a:buSzPts val="1400"/>
              <a:buChar char="●"/>
              <a:defRPr>
                <a:solidFill>
                  <a:schemeClr val="dk1"/>
                </a:solidFill>
              </a:defRPr>
            </a:lvl7pPr>
            <a:lvl8pPr marL="3657600" lvl="7" indent="-317500" rtl="0">
              <a:lnSpc>
                <a:spcPct val="115000"/>
              </a:lnSpc>
              <a:spcBef>
                <a:spcPts val="1600"/>
              </a:spcBef>
              <a:spcAft>
                <a:spcPts val="0"/>
              </a:spcAft>
              <a:buClr>
                <a:schemeClr val="dk1"/>
              </a:buClr>
              <a:buSzPts val="1400"/>
              <a:buChar char="○"/>
              <a:defRPr>
                <a:solidFill>
                  <a:schemeClr val="dk1"/>
                </a:solidFill>
              </a:defRPr>
            </a:lvl8pPr>
            <a:lvl9pPr marL="4114800" lvl="8" indent="-317500" rtl="0">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852" name="Google Shape;85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53" name="Google Shape;853;p23"/>
          <p:cNvGrpSpPr/>
          <p:nvPr/>
        </p:nvGrpSpPr>
        <p:grpSpPr>
          <a:xfrm rot="10800000">
            <a:off x="-833194" y="4307595"/>
            <a:ext cx="3255773" cy="804314"/>
            <a:chOff x="5984981" y="114945"/>
            <a:chExt cx="3255773" cy="804314"/>
          </a:xfrm>
        </p:grpSpPr>
        <p:sp>
          <p:nvSpPr>
            <p:cNvPr id="854" name="Google Shape;854;p23"/>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855" name="Google Shape;855;p23"/>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856" name="Google Shape;856;p23"/>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857" name="Google Shape;857;p23"/>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858" name="Google Shape;858;p23"/>
          <p:cNvGrpSpPr/>
          <p:nvPr/>
        </p:nvGrpSpPr>
        <p:grpSpPr>
          <a:xfrm rot="10800000">
            <a:off x="1308065" y="-362250"/>
            <a:ext cx="3503471" cy="863933"/>
            <a:chOff x="5703815" y="-277225"/>
            <a:chExt cx="3503471" cy="863933"/>
          </a:xfrm>
        </p:grpSpPr>
        <p:grpSp>
          <p:nvGrpSpPr>
            <p:cNvPr id="859" name="Google Shape;859;p23"/>
            <p:cNvGrpSpPr/>
            <p:nvPr/>
          </p:nvGrpSpPr>
          <p:grpSpPr>
            <a:xfrm>
              <a:off x="6834584" y="-277225"/>
              <a:ext cx="2372701" cy="863933"/>
              <a:chOff x="2088209" y="1489400"/>
              <a:chExt cx="2372701" cy="863933"/>
            </a:xfrm>
          </p:grpSpPr>
          <p:sp>
            <p:nvSpPr>
              <p:cNvPr id="860" name="Google Shape;860;p23"/>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3"/>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3"/>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23"/>
            <p:cNvGrpSpPr/>
            <p:nvPr/>
          </p:nvGrpSpPr>
          <p:grpSpPr>
            <a:xfrm>
              <a:off x="5703815" y="-97578"/>
              <a:ext cx="1617581" cy="144972"/>
              <a:chOff x="301875" y="4428388"/>
              <a:chExt cx="2553000" cy="144972"/>
            </a:xfrm>
          </p:grpSpPr>
          <p:sp>
            <p:nvSpPr>
              <p:cNvPr id="882" name="Google Shape;882;p23"/>
              <p:cNvSpPr/>
              <p:nvPr/>
            </p:nvSpPr>
            <p:spPr>
              <a:xfrm>
                <a:off x="301875" y="4428388"/>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883" name="Google Shape;883;p23"/>
              <p:cNvSpPr/>
              <p:nvPr/>
            </p:nvSpPr>
            <p:spPr>
              <a:xfrm>
                <a:off x="301875" y="451666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884" name="Google Shape;884;p23"/>
          <p:cNvGrpSpPr/>
          <p:nvPr/>
        </p:nvGrpSpPr>
        <p:grpSpPr>
          <a:xfrm rot="5400000">
            <a:off x="8152655" y="4531481"/>
            <a:ext cx="1105712" cy="356536"/>
            <a:chOff x="4757450" y="1886500"/>
            <a:chExt cx="1105712" cy="356536"/>
          </a:xfrm>
        </p:grpSpPr>
        <p:sp>
          <p:nvSpPr>
            <p:cNvPr id="885" name="Google Shape;885;p23"/>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886" name="Google Shape;886;p23"/>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87"/>
        <p:cNvGrpSpPr/>
        <p:nvPr/>
      </p:nvGrpSpPr>
      <p:grpSpPr>
        <a:xfrm>
          <a:off x="0" y="0"/>
          <a:ext cx="0" cy="0"/>
          <a:chOff x="0" y="0"/>
          <a:chExt cx="0" cy="0"/>
        </a:xfrm>
      </p:grpSpPr>
      <p:pic>
        <p:nvPicPr>
          <p:cNvPr id="888" name="Google Shape;888;p24"/>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889" name="Google Shape;88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0" name="Google Shape;890;p24"/>
          <p:cNvSpPr txBox="1">
            <a:spLocks noGrp="1"/>
          </p:cNvSpPr>
          <p:nvPr>
            <p:ph type="subTitle" idx="1"/>
          </p:nvPr>
        </p:nvSpPr>
        <p:spPr>
          <a:xfrm>
            <a:off x="937626" y="2843784"/>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1" name="Google Shape;891;p24"/>
          <p:cNvSpPr txBox="1">
            <a:spLocks noGrp="1"/>
          </p:cNvSpPr>
          <p:nvPr>
            <p:ph type="subTitle" idx="2"/>
          </p:nvPr>
        </p:nvSpPr>
        <p:spPr>
          <a:xfrm>
            <a:off x="3484350" y="2843784"/>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2" name="Google Shape;892;p24"/>
          <p:cNvSpPr txBox="1">
            <a:spLocks noGrp="1"/>
          </p:cNvSpPr>
          <p:nvPr>
            <p:ph type="subTitle" idx="3"/>
          </p:nvPr>
        </p:nvSpPr>
        <p:spPr>
          <a:xfrm>
            <a:off x="6031074" y="2843784"/>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3" name="Google Shape;893;p24"/>
          <p:cNvSpPr txBox="1">
            <a:spLocks noGrp="1"/>
          </p:cNvSpPr>
          <p:nvPr>
            <p:ph type="subTitle" idx="4"/>
          </p:nvPr>
        </p:nvSpPr>
        <p:spPr>
          <a:xfrm>
            <a:off x="937625" y="241401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894" name="Google Shape;894;p24"/>
          <p:cNvSpPr txBox="1">
            <a:spLocks noGrp="1"/>
          </p:cNvSpPr>
          <p:nvPr>
            <p:ph type="subTitle" idx="5"/>
          </p:nvPr>
        </p:nvSpPr>
        <p:spPr>
          <a:xfrm>
            <a:off x="3484350" y="241401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895" name="Google Shape;895;p24"/>
          <p:cNvSpPr txBox="1">
            <a:spLocks noGrp="1"/>
          </p:cNvSpPr>
          <p:nvPr>
            <p:ph type="subTitle" idx="6"/>
          </p:nvPr>
        </p:nvSpPr>
        <p:spPr>
          <a:xfrm>
            <a:off x="6031075" y="241401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grpSp>
        <p:nvGrpSpPr>
          <p:cNvPr id="896" name="Google Shape;896;p24"/>
          <p:cNvGrpSpPr/>
          <p:nvPr/>
        </p:nvGrpSpPr>
        <p:grpSpPr>
          <a:xfrm rot="10800000">
            <a:off x="2942940" y="4660625"/>
            <a:ext cx="3503471" cy="863933"/>
            <a:chOff x="5703815" y="-277225"/>
            <a:chExt cx="3503471" cy="863933"/>
          </a:xfrm>
        </p:grpSpPr>
        <p:grpSp>
          <p:nvGrpSpPr>
            <p:cNvPr id="897" name="Google Shape;897;p24"/>
            <p:cNvGrpSpPr/>
            <p:nvPr/>
          </p:nvGrpSpPr>
          <p:grpSpPr>
            <a:xfrm>
              <a:off x="6834584" y="-277225"/>
              <a:ext cx="2372701" cy="863933"/>
              <a:chOff x="2088209" y="1489400"/>
              <a:chExt cx="2372701" cy="863933"/>
            </a:xfrm>
          </p:grpSpPr>
          <p:sp>
            <p:nvSpPr>
              <p:cNvPr id="898" name="Google Shape;898;p24"/>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24"/>
            <p:cNvGrpSpPr/>
            <p:nvPr/>
          </p:nvGrpSpPr>
          <p:grpSpPr>
            <a:xfrm>
              <a:off x="5703815" y="306097"/>
              <a:ext cx="1617581" cy="144972"/>
              <a:chOff x="301875" y="4832063"/>
              <a:chExt cx="2553000" cy="144972"/>
            </a:xfrm>
          </p:grpSpPr>
          <p:sp>
            <p:nvSpPr>
              <p:cNvPr id="920" name="Google Shape;920;p24"/>
              <p:cNvSpPr/>
              <p:nvPr/>
            </p:nvSpPr>
            <p:spPr>
              <a:xfrm>
                <a:off x="301875" y="4832063"/>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921" name="Google Shape;921;p24"/>
              <p:cNvSpPr/>
              <p:nvPr/>
            </p:nvSpPr>
            <p:spPr>
              <a:xfrm>
                <a:off x="301875" y="4920335"/>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922" name="Google Shape;922;p24"/>
          <p:cNvGrpSpPr/>
          <p:nvPr/>
        </p:nvGrpSpPr>
        <p:grpSpPr>
          <a:xfrm rot="10800000">
            <a:off x="5" y="148756"/>
            <a:ext cx="1105712" cy="356536"/>
            <a:chOff x="4757450" y="1886500"/>
            <a:chExt cx="1105712" cy="356536"/>
          </a:xfrm>
        </p:grpSpPr>
        <p:sp>
          <p:nvSpPr>
            <p:cNvPr id="923" name="Google Shape;923;p24"/>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924" name="Google Shape;924;p24"/>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925" name="Google Shape;925;p24"/>
          <p:cNvGrpSpPr/>
          <p:nvPr/>
        </p:nvGrpSpPr>
        <p:grpSpPr>
          <a:xfrm rot="5400000">
            <a:off x="8214825" y="-694425"/>
            <a:ext cx="204875" cy="1891200"/>
            <a:chOff x="8748325" y="3479925"/>
            <a:chExt cx="204875" cy="1891200"/>
          </a:xfrm>
        </p:grpSpPr>
        <p:grpSp>
          <p:nvGrpSpPr>
            <p:cNvPr id="926" name="Google Shape;926;p24"/>
            <p:cNvGrpSpPr/>
            <p:nvPr/>
          </p:nvGrpSpPr>
          <p:grpSpPr>
            <a:xfrm rot="5400000">
              <a:off x="8578125" y="4365675"/>
              <a:ext cx="460100" cy="119700"/>
              <a:chOff x="692675" y="192875"/>
              <a:chExt cx="460100" cy="119700"/>
            </a:xfrm>
          </p:grpSpPr>
          <p:sp>
            <p:nvSpPr>
              <p:cNvPr id="927" name="Google Shape;927;p24"/>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928" name="Google Shape;928;p24"/>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929" name="Google Shape;929;p24"/>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930" name="Google Shape;930;p24"/>
            <p:cNvCxnSpPr/>
            <p:nvPr/>
          </p:nvCxnSpPr>
          <p:spPr>
            <a:xfrm rot="10800000">
              <a:off x="8953200" y="3479925"/>
              <a:ext cx="0" cy="18912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ive columns ">
  <p:cSld name="CUSTOM_7_1">
    <p:spTree>
      <p:nvGrpSpPr>
        <p:cNvPr id="1" name="Shape 977"/>
        <p:cNvGrpSpPr/>
        <p:nvPr/>
      </p:nvGrpSpPr>
      <p:grpSpPr>
        <a:xfrm>
          <a:off x="0" y="0"/>
          <a:ext cx="0" cy="0"/>
          <a:chOff x="0" y="0"/>
          <a:chExt cx="0" cy="0"/>
        </a:xfrm>
      </p:grpSpPr>
      <p:pic>
        <p:nvPicPr>
          <p:cNvPr id="978" name="Google Shape;978;p26"/>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979" name="Google Shape;97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0" name="Google Shape;980;p26"/>
          <p:cNvSpPr txBox="1">
            <a:spLocks noGrp="1"/>
          </p:cNvSpPr>
          <p:nvPr>
            <p:ph type="subTitle" idx="1"/>
          </p:nvPr>
        </p:nvSpPr>
        <p:spPr>
          <a:xfrm>
            <a:off x="855875" y="2160198"/>
            <a:ext cx="2131200" cy="6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1" name="Google Shape;981;p26"/>
          <p:cNvSpPr txBox="1">
            <a:spLocks noGrp="1"/>
          </p:cNvSpPr>
          <p:nvPr>
            <p:ph type="subTitle" idx="2"/>
          </p:nvPr>
        </p:nvSpPr>
        <p:spPr>
          <a:xfrm>
            <a:off x="3506367" y="2160198"/>
            <a:ext cx="2131200" cy="6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2" name="Google Shape;982;p26"/>
          <p:cNvSpPr txBox="1">
            <a:spLocks noGrp="1"/>
          </p:cNvSpPr>
          <p:nvPr>
            <p:ph type="subTitle" idx="3"/>
          </p:nvPr>
        </p:nvSpPr>
        <p:spPr>
          <a:xfrm>
            <a:off x="2181121" y="3889286"/>
            <a:ext cx="2131200" cy="6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3" name="Google Shape;983;p26"/>
          <p:cNvSpPr txBox="1">
            <a:spLocks noGrp="1"/>
          </p:cNvSpPr>
          <p:nvPr>
            <p:ph type="subTitle" idx="4"/>
          </p:nvPr>
        </p:nvSpPr>
        <p:spPr>
          <a:xfrm>
            <a:off x="4831613" y="3889286"/>
            <a:ext cx="2131200" cy="6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4" name="Google Shape;984;p26"/>
          <p:cNvSpPr txBox="1">
            <a:spLocks noGrp="1"/>
          </p:cNvSpPr>
          <p:nvPr>
            <p:ph type="subTitle" idx="5"/>
          </p:nvPr>
        </p:nvSpPr>
        <p:spPr>
          <a:xfrm>
            <a:off x="6156860" y="2160198"/>
            <a:ext cx="2131200" cy="6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5" name="Google Shape;985;p26"/>
          <p:cNvSpPr txBox="1">
            <a:spLocks noGrp="1"/>
          </p:cNvSpPr>
          <p:nvPr>
            <p:ph type="subTitle" idx="6"/>
          </p:nvPr>
        </p:nvSpPr>
        <p:spPr>
          <a:xfrm>
            <a:off x="856847" y="1898713"/>
            <a:ext cx="2129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986" name="Google Shape;986;p26"/>
          <p:cNvSpPr txBox="1">
            <a:spLocks noGrp="1"/>
          </p:cNvSpPr>
          <p:nvPr>
            <p:ph type="subTitle" idx="7"/>
          </p:nvPr>
        </p:nvSpPr>
        <p:spPr>
          <a:xfrm>
            <a:off x="3507335" y="1898713"/>
            <a:ext cx="2129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987" name="Google Shape;987;p26"/>
          <p:cNvSpPr txBox="1">
            <a:spLocks noGrp="1"/>
          </p:cNvSpPr>
          <p:nvPr>
            <p:ph type="subTitle" idx="8"/>
          </p:nvPr>
        </p:nvSpPr>
        <p:spPr>
          <a:xfrm>
            <a:off x="6157823" y="1898713"/>
            <a:ext cx="2129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988" name="Google Shape;988;p26"/>
          <p:cNvSpPr txBox="1">
            <a:spLocks noGrp="1"/>
          </p:cNvSpPr>
          <p:nvPr>
            <p:ph type="subTitle" idx="9"/>
          </p:nvPr>
        </p:nvSpPr>
        <p:spPr>
          <a:xfrm>
            <a:off x="2182091" y="3635777"/>
            <a:ext cx="2129100" cy="37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989" name="Google Shape;989;p26"/>
          <p:cNvSpPr txBox="1">
            <a:spLocks noGrp="1"/>
          </p:cNvSpPr>
          <p:nvPr>
            <p:ph type="subTitle" idx="13"/>
          </p:nvPr>
        </p:nvSpPr>
        <p:spPr>
          <a:xfrm>
            <a:off x="4832579" y="3635777"/>
            <a:ext cx="2129100" cy="37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990" name="Google Shape;990;p26"/>
          <p:cNvSpPr txBox="1">
            <a:spLocks noGrp="1"/>
          </p:cNvSpPr>
          <p:nvPr>
            <p:ph type="title" idx="14" hasCustomPrompt="1"/>
          </p:nvPr>
        </p:nvSpPr>
        <p:spPr>
          <a:xfrm>
            <a:off x="855876" y="1374925"/>
            <a:ext cx="2131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91" name="Google Shape;991;p26"/>
          <p:cNvSpPr txBox="1">
            <a:spLocks noGrp="1"/>
          </p:cNvSpPr>
          <p:nvPr>
            <p:ph type="title" idx="15" hasCustomPrompt="1"/>
          </p:nvPr>
        </p:nvSpPr>
        <p:spPr>
          <a:xfrm>
            <a:off x="3506343" y="1374925"/>
            <a:ext cx="2131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92" name="Google Shape;992;p26"/>
          <p:cNvSpPr txBox="1">
            <a:spLocks noGrp="1"/>
          </p:cNvSpPr>
          <p:nvPr>
            <p:ph type="title" idx="16" hasCustomPrompt="1"/>
          </p:nvPr>
        </p:nvSpPr>
        <p:spPr>
          <a:xfrm>
            <a:off x="6156810" y="1374925"/>
            <a:ext cx="2131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93" name="Google Shape;993;p26"/>
          <p:cNvSpPr txBox="1">
            <a:spLocks noGrp="1"/>
          </p:cNvSpPr>
          <p:nvPr>
            <p:ph type="title" idx="17" hasCustomPrompt="1"/>
          </p:nvPr>
        </p:nvSpPr>
        <p:spPr>
          <a:xfrm>
            <a:off x="2181136" y="3111976"/>
            <a:ext cx="2131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94" name="Google Shape;994;p26"/>
          <p:cNvSpPr txBox="1">
            <a:spLocks noGrp="1"/>
          </p:cNvSpPr>
          <p:nvPr>
            <p:ph type="title" idx="18" hasCustomPrompt="1"/>
          </p:nvPr>
        </p:nvSpPr>
        <p:spPr>
          <a:xfrm>
            <a:off x="4831603" y="3111976"/>
            <a:ext cx="2131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995" name="Google Shape;995;p26"/>
          <p:cNvGrpSpPr/>
          <p:nvPr/>
        </p:nvGrpSpPr>
        <p:grpSpPr>
          <a:xfrm rot="10800000">
            <a:off x="-833194" y="4307595"/>
            <a:ext cx="3255773" cy="804314"/>
            <a:chOff x="5984981" y="114945"/>
            <a:chExt cx="3255773" cy="804314"/>
          </a:xfrm>
        </p:grpSpPr>
        <p:sp>
          <p:nvSpPr>
            <p:cNvPr id="996" name="Google Shape;996;p26"/>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997" name="Google Shape;997;p26"/>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998" name="Google Shape;998;p26"/>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999" name="Google Shape;999;p26"/>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000" name="Google Shape;1000;p26"/>
          <p:cNvGrpSpPr/>
          <p:nvPr/>
        </p:nvGrpSpPr>
        <p:grpSpPr>
          <a:xfrm>
            <a:off x="3856965" y="-324425"/>
            <a:ext cx="3503471" cy="863933"/>
            <a:chOff x="5703815" y="-277225"/>
            <a:chExt cx="3503471" cy="863933"/>
          </a:xfrm>
        </p:grpSpPr>
        <p:grpSp>
          <p:nvGrpSpPr>
            <p:cNvPr id="1001" name="Google Shape;1001;p26"/>
            <p:cNvGrpSpPr/>
            <p:nvPr/>
          </p:nvGrpSpPr>
          <p:grpSpPr>
            <a:xfrm>
              <a:off x="6834584" y="-277225"/>
              <a:ext cx="2372701" cy="863933"/>
              <a:chOff x="2088209" y="1489400"/>
              <a:chExt cx="2372701" cy="863933"/>
            </a:xfrm>
          </p:grpSpPr>
          <p:sp>
            <p:nvSpPr>
              <p:cNvPr id="1002" name="Google Shape;1002;p26"/>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6"/>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6"/>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6"/>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6"/>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26"/>
            <p:cNvGrpSpPr/>
            <p:nvPr/>
          </p:nvGrpSpPr>
          <p:grpSpPr>
            <a:xfrm>
              <a:off x="5703815" y="154934"/>
              <a:ext cx="1617581" cy="144972"/>
              <a:chOff x="301875" y="4680900"/>
              <a:chExt cx="2553000" cy="144972"/>
            </a:xfrm>
          </p:grpSpPr>
          <p:sp>
            <p:nvSpPr>
              <p:cNvPr id="1024" name="Google Shape;1024;p26"/>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025" name="Google Shape;1025;p26"/>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1026" name="Google Shape;1026;p26"/>
          <p:cNvGrpSpPr/>
          <p:nvPr/>
        </p:nvGrpSpPr>
        <p:grpSpPr>
          <a:xfrm rot="5400000">
            <a:off x="8152655" y="4531481"/>
            <a:ext cx="1105712" cy="356536"/>
            <a:chOff x="4757450" y="1886500"/>
            <a:chExt cx="1105712" cy="356536"/>
          </a:xfrm>
        </p:grpSpPr>
        <p:sp>
          <p:nvSpPr>
            <p:cNvPr id="1027" name="Google Shape;1027;p26"/>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1028" name="Google Shape;1028;p26"/>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29"/>
        <p:cNvGrpSpPr/>
        <p:nvPr/>
      </p:nvGrpSpPr>
      <p:grpSpPr>
        <a:xfrm>
          <a:off x="0" y="0"/>
          <a:ext cx="0" cy="0"/>
          <a:chOff x="0" y="0"/>
          <a:chExt cx="0" cy="0"/>
        </a:xfrm>
      </p:grpSpPr>
      <p:pic>
        <p:nvPicPr>
          <p:cNvPr id="1030" name="Google Shape;1030;p27"/>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1031" name="Google Shape;1031;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32" name="Google Shape;1032;p27"/>
          <p:cNvSpPr txBox="1">
            <a:spLocks noGrp="1"/>
          </p:cNvSpPr>
          <p:nvPr>
            <p:ph type="subTitle" idx="1"/>
          </p:nvPr>
        </p:nvSpPr>
        <p:spPr>
          <a:xfrm>
            <a:off x="778014" y="2171085"/>
            <a:ext cx="2166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3" name="Google Shape;1033;p27"/>
          <p:cNvSpPr txBox="1">
            <a:spLocks noGrp="1"/>
          </p:cNvSpPr>
          <p:nvPr>
            <p:ph type="subTitle" idx="2"/>
          </p:nvPr>
        </p:nvSpPr>
        <p:spPr>
          <a:xfrm>
            <a:off x="3486876" y="2171085"/>
            <a:ext cx="2166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4" name="Google Shape;1034;p27"/>
          <p:cNvSpPr txBox="1">
            <a:spLocks noGrp="1"/>
          </p:cNvSpPr>
          <p:nvPr>
            <p:ph type="subTitle" idx="3"/>
          </p:nvPr>
        </p:nvSpPr>
        <p:spPr>
          <a:xfrm>
            <a:off x="778014" y="3909275"/>
            <a:ext cx="2166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5" name="Google Shape;1035;p27"/>
          <p:cNvSpPr txBox="1">
            <a:spLocks noGrp="1"/>
          </p:cNvSpPr>
          <p:nvPr>
            <p:ph type="subTitle" idx="4"/>
          </p:nvPr>
        </p:nvSpPr>
        <p:spPr>
          <a:xfrm>
            <a:off x="3486876" y="3909275"/>
            <a:ext cx="2166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6" name="Google Shape;1036;p27"/>
          <p:cNvSpPr txBox="1">
            <a:spLocks noGrp="1"/>
          </p:cNvSpPr>
          <p:nvPr>
            <p:ph type="subTitle" idx="5"/>
          </p:nvPr>
        </p:nvSpPr>
        <p:spPr>
          <a:xfrm>
            <a:off x="6195739" y="2171085"/>
            <a:ext cx="2166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7" name="Google Shape;1037;p27"/>
          <p:cNvSpPr txBox="1">
            <a:spLocks noGrp="1"/>
          </p:cNvSpPr>
          <p:nvPr>
            <p:ph type="subTitle" idx="6"/>
          </p:nvPr>
        </p:nvSpPr>
        <p:spPr>
          <a:xfrm>
            <a:off x="6195739" y="3909275"/>
            <a:ext cx="2166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8" name="Google Shape;1038;p27"/>
          <p:cNvSpPr txBox="1">
            <a:spLocks noGrp="1"/>
          </p:cNvSpPr>
          <p:nvPr>
            <p:ph type="subTitle" idx="7"/>
          </p:nvPr>
        </p:nvSpPr>
        <p:spPr>
          <a:xfrm>
            <a:off x="776375" y="1909600"/>
            <a:ext cx="2169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1039" name="Google Shape;1039;p27"/>
          <p:cNvSpPr txBox="1">
            <a:spLocks noGrp="1"/>
          </p:cNvSpPr>
          <p:nvPr>
            <p:ph type="subTitle" idx="8"/>
          </p:nvPr>
        </p:nvSpPr>
        <p:spPr>
          <a:xfrm>
            <a:off x="3485233" y="1909600"/>
            <a:ext cx="2169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1040" name="Google Shape;1040;p27"/>
          <p:cNvSpPr txBox="1">
            <a:spLocks noGrp="1"/>
          </p:cNvSpPr>
          <p:nvPr>
            <p:ph type="subTitle" idx="9"/>
          </p:nvPr>
        </p:nvSpPr>
        <p:spPr>
          <a:xfrm>
            <a:off x="6194091" y="1909600"/>
            <a:ext cx="2169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1041" name="Google Shape;1041;p27"/>
          <p:cNvSpPr txBox="1">
            <a:spLocks noGrp="1"/>
          </p:cNvSpPr>
          <p:nvPr>
            <p:ph type="subTitle" idx="13"/>
          </p:nvPr>
        </p:nvSpPr>
        <p:spPr>
          <a:xfrm>
            <a:off x="776375" y="3646653"/>
            <a:ext cx="2169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1042" name="Google Shape;1042;p27"/>
          <p:cNvSpPr txBox="1">
            <a:spLocks noGrp="1"/>
          </p:cNvSpPr>
          <p:nvPr>
            <p:ph type="subTitle" idx="14"/>
          </p:nvPr>
        </p:nvSpPr>
        <p:spPr>
          <a:xfrm>
            <a:off x="3485233" y="3646653"/>
            <a:ext cx="2169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1043" name="Google Shape;1043;p27"/>
          <p:cNvSpPr txBox="1">
            <a:spLocks noGrp="1"/>
          </p:cNvSpPr>
          <p:nvPr>
            <p:ph type="subTitle" idx="15"/>
          </p:nvPr>
        </p:nvSpPr>
        <p:spPr>
          <a:xfrm>
            <a:off x="6194091" y="3646653"/>
            <a:ext cx="2169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grpSp>
        <p:nvGrpSpPr>
          <p:cNvPr id="1044" name="Google Shape;1044;p27"/>
          <p:cNvGrpSpPr/>
          <p:nvPr/>
        </p:nvGrpSpPr>
        <p:grpSpPr>
          <a:xfrm rot="10800000">
            <a:off x="-833194" y="4307595"/>
            <a:ext cx="3255773" cy="804314"/>
            <a:chOff x="5984981" y="114945"/>
            <a:chExt cx="3255773" cy="804314"/>
          </a:xfrm>
        </p:grpSpPr>
        <p:sp>
          <p:nvSpPr>
            <p:cNvPr id="1045" name="Google Shape;1045;p27"/>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1046" name="Google Shape;1046;p27"/>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1047" name="Google Shape;1047;p27"/>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1048" name="Google Shape;1048;p27"/>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049" name="Google Shape;1049;p27"/>
          <p:cNvGrpSpPr/>
          <p:nvPr/>
        </p:nvGrpSpPr>
        <p:grpSpPr>
          <a:xfrm>
            <a:off x="3856965" y="-324425"/>
            <a:ext cx="3503471" cy="863933"/>
            <a:chOff x="5703815" y="-277225"/>
            <a:chExt cx="3503471" cy="863933"/>
          </a:xfrm>
        </p:grpSpPr>
        <p:grpSp>
          <p:nvGrpSpPr>
            <p:cNvPr id="1050" name="Google Shape;1050;p27"/>
            <p:cNvGrpSpPr/>
            <p:nvPr/>
          </p:nvGrpSpPr>
          <p:grpSpPr>
            <a:xfrm>
              <a:off x="6834584" y="-277225"/>
              <a:ext cx="2372701" cy="863933"/>
              <a:chOff x="2088209" y="1489400"/>
              <a:chExt cx="2372701" cy="863933"/>
            </a:xfrm>
          </p:grpSpPr>
          <p:sp>
            <p:nvSpPr>
              <p:cNvPr id="1051" name="Google Shape;1051;p27"/>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7"/>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7"/>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7"/>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7"/>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7"/>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7"/>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7"/>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7"/>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7"/>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7"/>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7"/>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7"/>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7"/>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7"/>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7"/>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7"/>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7"/>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7"/>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7"/>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7"/>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7"/>
            <p:cNvGrpSpPr/>
            <p:nvPr/>
          </p:nvGrpSpPr>
          <p:grpSpPr>
            <a:xfrm>
              <a:off x="5703815" y="154934"/>
              <a:ext cx="1617581" cy="144972"/>
              <a:chOff x="301875" y="4680900"/>
              <a:chExt cx="2553000" cy="144972"/>
            </a:xfrm>
          </p:grpSpPr>
          <p:sp>
            <p:nvSpPr>
              <p:cNvPr id="1073" name="Google Shape;1073;p27"/>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074" name="Google Shape;1074;p27"/>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1075" name="Google Shape;1075;p27"/>
          <p:cNvGrpSpPr/>
          <p:nvPr/>
        </p:nvGrpSpPr>
        <p:grpSpPr>
          <a:xfrm rot="5400000">
            <a:off x="8152655" y="4531481"/>
            <a:ext cx="1105712" cy="356536"/>
            <a:chOff x="4757450" y="1886500"/>
            <a:chExt cx="1105712" cy="356536"/>
          </a:xfrm>
        </p:grpSpPr>
        <p:sp>
          <p:nvSpPr>
            <p:cNvPr id="1076" name="Google Shape;1076;p27"/>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1077" name="Google Shape;1077;p27"/>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78"/>
        <p:cNvGrpSpPr/>
        <p:nvPr/>
      </p:nvGrpSpPr>
      <p:grpSpPr>
        <a:xfrm>
          <a:off x="0" y="0"/>
          <a:ext cx="0" cy="0"/>
          <a:chOff x="0" y="0"/>
          <a:chExt cx="0" cy="0"/>
        </a:xfrm>
      </p:grpSpPr>
      <p:pic>
        <p:nvPicPr>
          <p:cNvPr id="1079" name="Google Shape;1079;p28"/>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1080" name="Google Shape;1080;p28"/>
          <p:cNvSpPr txBox="1">
            <a:spLocks noGrp="1"/>
          </p:cNvSpPr>
          <p:nvPr>
            <p:ph type="title" hasCustomPrompt="1"/>
          </p:nvPr>
        </p:nvSpPr>
        <p:spPr>
          <a:xfrm>
            <a:off x="4453025" y="768849"/>
            <a:ext cx="3858900" cy="655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1" name="Google Shape;1081;p28"/>
          <p:cNvSpPr txBox="1">
            <a:spLocks noGrp="1"/>
          </p:cNvSpPr>
          <p:nvPr>
            <p:ph type="subTitle" idx="1"/>
          </p:nvPr>
        </p:nvSpPr>
        <p:spPr>
          <a:xfrm>
            <a:off x="4453025" y="1325199"/>
            <a:ext cx="38589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082" name="Google Shape;1082;p28"/>
          <p:cNvSpPr txBox="1">
            <a:spLocks noGrp="1"/>
          </p:cNvSpPr>
          <p:nvPr>
            <p:ph type="title" idx="2" hasCustomPrompt="1"/>
          </p:nvPr>
        </p:nvSpPr>
        <p:spPr>
          <a:xfrm>
            <a:off x="4453025" y="2103276"/>
            <a:ext cx="3858900" cy="655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3" name="Google Shape;1083;p28"/>
          <p:cNvSpPr txBox="1">
            <a:spLocks noGrp="1"/>
          </p:cNvSpPr>
          <p:nvPr>
            <p:ph type="subTitle" idx="3"/>
          </p:nvPr>
        </p:nvSpPr>
        <p:spPr>
          <a:xfrm>
            <a:off x="4453025" y="2663575"/>
            <a:ext cx="38589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084" name="Google Shape;1084;p28"/>
          <p:cNvSpPr txBox="1">
            <a:spLocks noGrp="1"/>
          </p:cNvSpPr>
          <p:nvPr>
            <p:ph type="title" idx="4" hasCustomPrompt="1"/>
          </p:nvPr>
        </p:nvSpPr>
        <p:spPr>
          <a:xfrm>
            <a:off x="4453025" y="3440375"/>
            <a:ext cx="3858900" cy="655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5" name="Google Shape;1085;p28"/>
          <p:cNvSpPr txBox="1">
            <a:spLocks noGrp="1"/>
          </p:cNvSpPr>
          <p:nvPr>
            <p:ph type="subTitle" idx="5"/>
          </p:nvPr>
        </p:nvSpPr>
        <p:spPr>
          <a:xfrm>
            <a:off x="4453025" y="4001950"/>
            <a:ext cx="38589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086" name="Google Shape;1086;p28"/>
          <p:cNvSpPr>
            <a:spLocks noGrp="1"/>
          </p:cNvSpPr>
          <p:nvPr>
            <p:ph type="pic" idx="6"/>
          </p:nvPr>
        </p:nvSpPr>
        <p:spPr>
          <a:xfrm>
            <a:off x="940937" y="884784"/>
            <a:ext cx="3371700" cy="3374100"/>
          </a:xfrm>
          <a:prstGeom prst="ellipse">
            <a:avLst/>
          </a:prstGeom>
          <a:noFill/>
          <a:ln>
            <a:noFill/>
          </a:ln>
        </p:spPr>
      </p:sp>
      <p:grpSp>
        <p:nvGrpSpPr>
          <p:cNvPr id="1087" name="Google Shape;1087;p28"/>
          <p:cNvGrpSpPr/>
          <p:nvPr/>
        </p:nvGrpSpPr>
        <p:grpSpPr>
          <a:xfrm>
            <a:off x="3182954" y="4603911"/>
            <a:ext cx="3255773" cy="781471"/>
            <a:chOff x="5984981" y="114945"/>
            <a:chExt cx="3255773" cy="804314"/>
          </a:xfrm>
        </p:grpSpPr>
        <p:sp>
          <p:nvSpPr>
            <p:cNvPr id="1088" name="Google Shape;1088;p28"/>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1089" name="Google Shape;1089;p28"/>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1090" name="Google Shape;1090;p28"/>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1091" name="Google Shape;1091;p28"/>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092" name="Google Shape;1092;p28"/>
          <p:cNvGrpSpPr/>
          <p:nvPr/>
        </p:nvGrpSpPr>
        <p:grpSpPr>
          <a:xfrm rot="-5400000">
            <a:off x="-1431575" y="1107129"/>
            <a:ext cx="3623225" cy="375084"/>
            <a:chOff x="5670150" y="88129"/>
            <a:chExt cx="3623225" cy="375084"/>
          </a:xfrm>
        </p:grpSpPr>
        <p:grpSp>
          <p:nvGrpSpPr>
            <p:cNvPr id="1093" name="Google Shape;1093;p28"/>
            <p:cNvGrpSpPr/>
            <p:nvPr/>
          </p:nvGrpSpPr>
          <p:grpSpPr>
            <a:xfrm rot="10800000">
              <a:off x="5670150" y="88129"/>
              <a:ext cx="3623225" cy="375084"/>
              <a:chOff x="331650" y="1633210"/>
              <a:chExt cx="3623225" cy="376213"/>
            </a:xfrm>
          </p:grpSpPr>
          <p:sp>
            <p:nvSpPr>
              <p:cNvPr id="1094" name="Google Shape;1094;p28"/>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1095" name="Google Shape;1095;p28"/>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096" name="Google Shape;1096;p28"/>
            <p:cNvGrpSpPr/>
            <p:nvPr/>
          </p:nvGrpSpPr>
          <p:grpSpPr>
            <a:xfrm>
              <a:off x="7667079" y="104338"/>
              <a:ext cx="1094765" cy="355466"/>
              <a:chOff x="4757450" y="1886500"/>
              <a:chExt cx="1105712" cy="356536"/>
            </a:xfrm>
          </p:grpSpPr>
          <p:sp>
            <p:nvSpPr>
              <p:cNvPr id="1097" name="Google Shape;1097;p28"/>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1098" name="Google Shape;1098;p28"/>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nvGrpSpPr>
          <p:cNvPr id="1099" name="Google Shape;1099;p28"/>
          <p:cNvGrpSpPr/>
          <p:nvPr/>
        </p:nvGrpSpPr>
        <p:grpSpPr>
          <a:xfrm rot="5400000">
            <a:off x="7215409" y="-24462"/>
            <a:ext cx="3600636" cy="863933"/>
            <a:chOff x="241334" y="4376325"/>
            <a:chExt cx="3600636" cy="863933"/>
          </a:xfrm>
        </p:grpSpPr>
        <p:grpSp>
          <p:nvGrpSpPr>
            <p:cNvPr id="1100" name="Google Shape;1100;p28"/>
            <p:cNvGrpSpPr/>
            <p:nvPr/>
          </p:nvGrpSpPr>
          <p:grpSpPr>
            <a:xfrm>
              <a:off x="241334" y="4376325"/>
              <a:ext cx="2372701" cy="863933"/>
              <a:chOff x="2088209" y="1489400"/>
              <a:chExt cx="2372701" cy="863933"/>
            </a:xfrm>
          </p:grpSpPr>
          <p:sp>
            <p:nvSpPr>
              <p:cNvPr id="1101" name="Google Shape;1101;p28"/>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8"/>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8"/>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28"/>
            <p:cNvGrpSpPr/>
            <p:nvPr/>
          </p:nvGrpSpPr>
          <p:grpSpPr>
            <a:xfrm>
              <a:off x="2224390" y="4863972"/>
              <a:ext cx="1617581" cy="144972"/>
              <a:chOff x="301875" y="4769613"/>
              <a:chExt cx="2553000" cy="144972"/>
            </a:xfrm>
          </p:grpSpPr>
          <p:sp>
            <p:nvSpPr>
              <p:cNvPr id="1123" name="Google Shape;1123;p28"/>
              <p:cNvSpPr/>
              <p:nvPr/>
            </p:nvSpPr>
            <p:spPr>
              <a:xfrm>
                <a:off x="301875" y="4769613"/>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24" name="Google Shape;1124;p28"/>
              <p:cNvSpPr/>
              <p:nvPr/>
            </p:nvSpPr>
            <p:spPr>
              <a:xfrm>
                <a:off x="301875" y="4857885"/>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25"/>
        <p:cNvGrpSpPr/>
        <p:nvPr/>
      </p:nvGrpSpPr>
      <p:grpSpPr>
        <a:xfrm>
          <a:off x="0" y="0"/>
          <a:ext cx="0" cy="0"/>
          <a:chOff x="0" y="0"/>
          <a:chExt cx="0" cy="0"/>
        </a:xfrm>
      </p:grpSpPr>
      <p:pic>
        <p:nvPicPr>
          <p:cNvPr id="1126" name="Google Shape;1126;p29"/>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1127" name="Google Shape;112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28" name="Google Shape;1128;p29"/>
          <p:cNvGrpSpPr/>
          <p:nvPr/>
        </p:nvGrpSpPr>
        <p:grpSpPr>
          <a:xfrm>
            <a:off x="-319641" y="-418900"/>
            <a:ext cx="3468261" cy="863933"/>
            <a:chOff x="-319641" y="-418900"/>
            <a:chExt cx="3468261" cy="863933"/>
          </a:xfrm>
        </p:grpSpPr>
        <p:grpSp>
          <p:nvGrpSpPr>
            <p:cNvPr id="1129" name="Google Shape;1129;p29"/>
            <p:cNvGrpSpPr/>
            <p:nvPr/>
          </p:nvGrpSpPr>
          <p:grpSpPr>
            <a:xfrm>
              <a:off x="-319641" y="-418900"/>
              <a:ext cx="2372701" cy="863933"/>
              <a:chOff x="2088209" y="1489400"/>
              <a:chExt cx="2372701" cy="863933"/>
            </a:xfrm>
          </p:grpSpPr>
          <p:sp>
            <p:nvSpPr>
              <p:cNvPr id="1130" name="Google Shape;1130;p29"/>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9"/>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9"/>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9"/>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9"/>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9"/>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9"/>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9"/>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9"/>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9"/>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9"/>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9"/>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9"/>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9"/>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9"/>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9"/>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9"/>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9"/>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9"/>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9"/>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9"/>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29"/>
            <p:cNvGrpSpPr/>
            <p:nvPr/>
          </p:nvGrpSpPr>
          <p:grpSpPr>
            <a:xfrm>
              <a:off x="1531040" y="123409"/>
              <a:ext cx="1617581" cy="144972"/>
              <a:chOff x="301875" y="4680900"/>
              <a:chExt cx="2553000" cy="144972"/>
            </a:xfrm>
          </p:grpSpPr>
          <p:sp>
            <p:nvSpPr>
              <p:cNvPr id="1152" name="Google Shape;1152;p29"/>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53" name="Google Shape;1153;p29"/>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1154" name="Google Shape;1154;p29"/>
          <p:cNvGrpSpPr/>
          <p:nvPr/>
        </p:nvGrpSpPr>
        <p:grpSpPr>
          <a:xfrm>
            <a:off x="8719050" y="-364475"/>
            <a:ext cx="204875" cy="3767400"/>
            <a:chOff x="8748325" y="1603725"/>
            <a:chExt cx="204875" cy="3767400"/>
          </a:xfrm>
        </p:grpSpPr>
        <p:grpSp>
          <p:nvGrpSpPr>
            <p:cNvPr id="1155" name="Google Shape;1155;p29"/>
            <p:cNvGrpSpPr/>
            <p:nvPr/>
          </p:nvGrpSpPr>
          <p:grpSpPr>
            <a:xfrm rot="5400000">
              <a:off x="8578125" y="4365675"/>
              <a:ext cx="460100" cy="119700"/>
              <a:chOff x="692675" y="192875"/>
              <a:chExt cx="460100" cy="119700"/>
            </a:xfrm>
          </p:grpSpPr>
          <p:sp>
            <p:nvSpPr>
              <p:cNvPr id="1156" name="Google Shape;1156;p29"/>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57" name="Google Shape;1157;p29"/>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58" name="Google Shape;1158;p29"/>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1159" name="Google Shape;1159;p29"/>
            <p:cNvCxnSpPr/>
            <p:nvPr/>
          </p:nvCxnSpPr>
          <p:spPr>
            <a:xfrm rot="10800000">
              <a:off x="8953200" y="1603725"/>
              <a:ext cx="0" cy="3767400"/>
            </a:xfrm>
            <a:prstGeom prst="straightConnector1">
              <a:avLst/>
            </a:prstGeom>
            <a:noFill/>
            <a:ln w="9525" cap="flat" cmpd="sng">
              <a:solidFill>
                <a:schemeClr val="lt2"/>
              </a:solidFill>
              <a:prstDash val="solid"/>
              <a:round/>
              <a:headEnd type="none" w="med" len="med"/>
              <a:tailEnd type="none" w="med" len="med"/>
            </a:ln>
          </p:spPr>
        </p:cxnSp>
      </p:grpSp>
      <p:grpSp>
        <p:nvGrpSpPr>
          <p:cNvPr id="1160" name="Google Shape;1160;p29"/>
          <p:cNvGrpSpPr/>
          <p:nvPr/>
        </p:nvGrpSpPr>
        <p:grpSpPr>
          <a:xfrm rot="10800000">
            <a:off x="-95195" y="4712144"/>
            <a:ext cx="1105712" cy="356536"/>
            <a:chOff x="4757450" y="1886500"/>
            <a:chExt cx="1105712" cy="356536"/>
          </a:xfrm>
        </p:grpSpPr>
        <p:sp>
          <p:nvSpPr>
            <p:cNvPr id="1161" name="Google Shape;1161;p29"/>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1162" name="Google Shape;1162;p29"/>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63"/>
        <p:cNvGrpSpPr/>
        <p:nvPr/>
      </p:nvGrpSpPr>
      <p:grpSpPr>
        <a:xfrm>
          <a:off x="0" y="0"/>
          <a:ext cx="0" cy="0"/>
          <a:chOff x="0" y="0"/>
          <a:chExt cx="0" cy="0"/>
        </a:xfrm>
      </p:grpSpPr>
      <p:pic>
        <p:nvPicPr>
          <p:cNvPr id="1164" name="Google Shape;1164;p30"/>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1165" name="Google Shape;116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66" name="Google Shape;1166;p30"/>
          <p:cNvGrpSpPr/>
          <p:nvPr/>
        </p:nvGrpSpPr>
        <p:grpSpPr>
          <a:xfrm>
            <a:off x="5164234" y="4603900"/>
            <a:ext cx="3451186" cy="863933"/>
            <a:chOff x="5164234" y="4603900"/>
            <a:chExt cx="3451186" cy="863933"/>
          </a:xfrm>
        </p:grpSpPr>
        <p:grpSp>
          <p:nvGrpSpPr>
            <p:cNvPr id="1167" name="Google Shape;1167;p30"/>
            <p:cNvGrpSpPr/>
            <p:nvPr/>
          </p:nvGrpSpPr>
          <p:grpSpPr>
            <a:xfrm>
              <a:off x="5164234" y="4603900"/>
              <a:ext cx="2372701" cy="863933"/>
              <a:chOff x="2088209" y="1489400"/>
              <a:chExt cx="2372701" cy="863933"/>
            </a:xfrm>
          </p:grpSpPr>
          <p:sp>
            <p:nvSpPr>
              <p:cNvPr id="1168" name="Google Shape;1168;p30"/>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0"/>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0"/>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0"/>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0"/>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0"/>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0"/>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0"/>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0"/>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0"/>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0"/>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0"/>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0"/>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0"/>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0"/>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0"/>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0"/>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0"/>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0"/>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0"/>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30"/>
            <p:cNvGrpSpPr/>
            <p:nvPr/>
          </p:nvGrpSpPr>
          <p:grpSpPr>
            <a:xfrm>
              <a:off x="6997840" y="4756334"/>
              <a:ext cx="1617581" cy="144972"/>
              <a:chOff x="301875" y="4680900"/>
              <a:chExt cx="2553000" cy="144972"/>
            </a:xfrm>
          </p:grpSpPr>
          <p:sp>
            <p:nvSpPr>
              <p:cNvPr id="1190" name="Google Shape;1190;p30"/>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91" name="Google Shape;1191;p30"/>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1192" name="Google Shape;1192;p30"/>
          <p:cNvGrpSpPr/>
          <p:nvPr/>
        </p:nvGrpSpPr>
        <p:grpSpPr>
          <a:xfrm>
            <a:off x="5969288" y="103000"/>
            <a:ext cx="3674700" cy="222725"/>
            <a:chOff x="5969288" y="103000"/>
            <a:chExt cx="3674700" cy="222725"/>
          </a:xfrm>
        </p:grpSpPr>
        <p:grpSp>
          <p:nvGrpSpPr>
            <p:cNvPr id="1193" name="Google Shape;1193;p30"/>
            <p:cNvGrpSpPr/>
            <p:nvPr/>
          </p:nvGrpSpPr>
          <p:grpSpPr>
            <a:xfrm>
              <a:off x="6347488" y="103000"/>
              <a:ext cx="460100" cy="119700"/>
              <a:chOff x="692675" y="192875"/>
              <a:chExt cx="460100" cy="119700"/>
            </a:xfrm>
          </p:grpSpPr>
          <p:sp>
            <p:nvSpPr>
              <p:cNvPr id="1194" name="Google Shape;1194;p30"/>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95" name="Google Shape;1195;p30"/>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96" name="Google Shape;1196;p30"/>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1197" name="Google Shape;1197;p30"/>
            <p:cNvCxnSpPr/>
            <p:nvPr/>
          </p:nvCxnSpPr>
          <p:spPr>
            <a:xfrm>
              <a:off x="5969288" y="325725"/>
              <a:ext cx="3674700" cy="0"/>
            </a:xfrm>
            <a:prstGeom prst="straightConnector1">
              <a:avLst/>
            </a:prstGeom>
            <a:noFill/>
            <a:ln w="9525" cap="flat" cmpd="sng">
              <a:solidFill>
                <a:schemeClr val="lt2"/>
              </a:solidFill>
              <a:prstDash val="solid"/>
              <a:round/>
              <a:headEnd type="none" w="med" len="med"/>
              <a:tailEnd type="none" w="med" len="med"/>
            </a:ln>
          </p:spPr>
        </p:cxnSp>
      </p:grpSp>
      <p:grpSp>
        <p:nvGrpSpPr>
          <p:cNvPr id="1198" name="Google Shape;1198;p30"/>
          <p:cNvGrpSpPr/>
          <p:nvPr/>
        </p:nvGrpSpPr>
        <p:grpSpPr>
          <a:xfrm>
            <a:off x="55693" y="-214144"/>
            <a:ext cx="442790" cy="5433924"/>
            <a:chOff x="55693" y="-214144"/>
            <a:chExt cx="442790" cy="5433924"/>
          </a:xfrm>
        </p:grpSpPr>
        <p:grpSp>
          <p:nvGrpSpPr>
            <p:cNvPr id="1199" name="Google Shape;1199;p30"/>
            <p:cNvGrpSpPr/>
            <p:nvPr/>
          </p:nvGrpSpPr>
          <p:grpSpPr>
            <a:xfrm rot="-5400000" flipH="1">
              <a:off x="-1501237" y="1409362"/>
              <a:ext cx="3623225" cy="376213"/>
              <a:chOff x="331650" y="1633210"/>
              <a:chExt cx="3623225" cy="376213"/>
            </a:xfrm>
          </p:grpSpPr>
          <p:sp>
            <p:nvSpPr>
              <p:cNvPr id="1200" name="Google Shape;1200;p30"/>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1201" name="Google Shape;1201;p30"/>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202" name="Google Shape;1202;p30"/>
            <p:cNvGrpSpPr/>
            <p:nvPr/>
          </p:nvGrpSpPr>
          <p:grpSpPr>
            <a:xfrm rot="5400000">
              <a:off x="-318895" y="4488656"/>
              <a:ext cx="1105712" cy="356536"/>
              <a:chOff x="4757450" y="1886500"/>
              <a:chExt cx="1105712" cy="356536"/>
            </a:xfrm>
          </p:grpSpPr>
          <p:sp>
            <p:nvSpPr>
              <p:cNvPr id="1203" name="Google Shape;1203;p30"/>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1204" name="Google Shape;1204;p30"/>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05"/>
        <p:cNvGrpSpPr/>
        <p:nvPr/>
      </p:nvGrpSpPr>
      <p:grpSpPr>
        <a:xfrm>
          <a:off x="0" y="0"/>
          <a:ext cx="0" cy="0"/>
          <a:chOff x="0" y="0"/>
          <a:chExt cx="0" cy="0"/>
        </a:xfrm>
      </p:grpSpPr>
      <p:pic>
        <p:nvPicPr>
          <p:cNvPr id="1206" name="Google Shape;1206;p31"/>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1207" name="Google Shape;1207;p31"/>
          <p:cNvSpPr txBox="1">
            <a:spLocks noGrp="1"/>
          </p:cNvSpPr>
          <p:nvPr>
            <p:ph type="title"/>
          </p:nvPr>
        </p:nvSpPr>
        <p:spPr>
          <a:xfrm>
            <a:off x="713275" y="732652"/>
            <a:ext cx="3800400" cy="86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8" name="Google Shape;1208;p31"/>
          <p:cNvSpPr txBox="1">
            <a:spLocks noGrp="1"/>
          </p:cNvSpPr>
          <p:nvPr>
            <p:ph type="subTitle" idx="1"/>
          </p:nvPr>
        </p:nvSpPr>
        <p:spPr>
          <a:xfrm>
            <a:off x="713225" y="1601752"/>
            <a:ext cx="38004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9" name="Google Shape;1209;p31"/>
          <p:cNvSpPr txBox="1"/>
          <p:nvPr/>
        </p:nvSpPr>
        <p:spPr>
          <a:xfrm>
            <a:off x="713275" y="3299038"/>
            <a:ext cx="3800400" cy="765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anrope"/>
                <a:ea typeface="Manrope"/>
                <a:cs typeface="Manrope"/>
                <a:sym typeface="Manrope"/>
              </a:rPr>
              <a:t>CREDITS:</a:t>
            </a:r>
            <a:r>
              <a:rPr lang="en" sz="1200">
                <a:solidFill>
                  <a:schemeClr val="dk1"/>
                </a:solidFill>
                <a:latin typeface="Manrope"/>
                <a:ea typeface="Manrope"/>
                <a:cs typeface="Manrope"/>
                <a:sym typeface="Manrope"/>
              </a:rPr>
              <a:t> This presentation template was created by </a:t>
            </a:r>
            <a:r>
              <a:rPr lang="en" sz="1200" b="1" u="sng">
                <a:solidFill>
                  <a:schemeClr val="dk1"/>
                </a:solidFill>
                <a:latin typeface="Manrope"/>
                <a:ea typeface="Manrope"/>
                <a:cs typeface="Manrope"/>
                <a:sym typeface="Manrop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Manrope"/>
                <a:ea typeface="Manrope"/>
                <a:cs typeface="Manrope"/>
                <a:sym typeface="Manrope"/>
              </a:rPr>
              <a:t>, and includes icons by </a:t>
            </a:r>
            <a:r>
              <a:rPr lang="en" sz="1200" b="1" u="sng">
                <a:solidFill>
                  <a:schemeClr val="dk1"/>
                </a:solidFill>
                <a:latin typeface="Manrope"/>
                <a:ea typeface="Manrope"/>
                <a:cs typeface="Manrope"/>
                <a:sym typeface="Manrope"/>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Manrope"/>
                <a:ea typeface="Manrope"/>
                <a:cs typeface="Manrope"/>
                <a:sym typeface="Manrope"/>
              </a:rPr>
              <a:t>, and infographics &amp; images by </a:t>
            </a:r>
            <a:r>
              <a:rPr lang="en" sz="1200" b="1" u="sng">
                <a:solidFill>
                  <a:schemeClr val="dk1"/>
                </a:solidFill>
                <a:latin typeface="Manrope"/>
                <a:ea typeface="Manrope"/>
                <a:cs typeface="Manrope"/>
                <a:sym typeface="Manrope"/>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200" u="sng">
                <a:solidFill>
                  <a:schemeClr val="dk1"/>
                </a:solidFill>
                <a:latin typeface="Manrope"/>
                <a:ea typeface="Manrope"/>
                <a:cs typeface="Manrope"/>
                <a:sym typeface="Manrope"/>
              </a:rPr>
              <a:t> </a:t>
            </a:r>
            <a:endParaRPr sz="1200" b="1" u="sng">
              <a:solidFill>
                <a:schemeClr val="dk1"/>
              </a:solidFill>
              <a:latin typeface="Manrope"/>
              <a:ea typeface="Manrope"/>
              <a:cs typeface="Manrope"/>
              <a:sym typeface="Manrope"/>
            </a:endParaRPr>
          </a:p>
        </p:txBody>
      </p:sp>
      <p:sp>
        <p:nvSpPr>
          <p:cNvPr id="1210" name="Google Shape;1210;p31"/>
          <p:cNvSpPr>
            <a:spLocks noGrp="1"/>
          </p:cNvSpPr>
          <p:nvPr>
            <p:ph type="pic" idx="2"/>
          </p:nvPr>
        </p:nvSpPr>
        <p:spPr>
          <a:xfrm>
            <a:off x="4950127" y="884750"/>
            <a:ext cx="3371700" cy="3374100"/>
          </a:xfrm>
          <a:prstGeom prst="ellipse">
            <a:avLst/>
          </a:prstGeom>
          <a:noFill/>
          <a:ln>
            <a:noFill/>
          </a:ln>
        </p:spPr>
      </p:sp>
      <p:grpSp>
        <p:nvGrpSpPr>
          <p:cNvPr id="1211" name="Google Shape;1211;p31"/>
          <p:cNvGrpSpPr/>
          <p:nvPr/>
        </p:nvGrpSpPr>
        <p:grpSpPr>
          <a:xfrm>
            <a:off x="-206216" y="-324425"/>
            <a:ext cx="3600636" cy="863933"/>
            <a:chOff x="241334" y="4376325"/>
            <a:chExt cx="3600636" cy="863933"/>
          </a:xfrm>
        </p:grpSpPr>
        <p:grpSp>
          <p:nvGrpSpPr>
            <p:cNvPr id="1212" name="Google Shape;1212;p31"/>
            <p:cNvGrpSpPr/>
            <p:nvPr/>
          </p:nvGrpSpPr>
          <p:grpSpPr>
            <a:xfrm>
              <a:off x="241334" y="4376325"/>
              <a:ext cx="2372701" cy="863933"/>
              <a:chOff x="2088209" y="1489400"/>
              <a:chExt cx="2372701" cy="863933"/>
            </a:xfrm>
          </p:grpSpPr>
          <p:sp>
            <p:nvSpPr>
              <p:cNvPr id="1213" name="Google Shape;1213;p31"/>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31"/>
            <p:cNvGrpSpPr/>
            <p:nvPr/>
          </p:nvGrpSpPr>
          <p:grpSpPr>
            <a:xfrm>
              <a:off x="2224390" y="4847709"/>
              <a:ext cx="1617581" cy="144972"/>
              <a:chOff x="301875" y="4753350"/>
              <a:chExt cx="2553000" cy="144972"/>
            </a:xfrm>
          </p:grpSpPr>
          <p:sp>
            <p:nvSpPr>
              <p:cNvPr id="1235" name="Google Shape;1235;p31"/>
              <p:cNvSpPr/>
              <p:nvPr/>
            </p:nvSpPr>
            <p:spPr>
              <a:xfrm>
                <a:off x="301875" y="475335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236" name="Google Shape;1236;p31"/>
              <p:cNvSpPr/>
              <p:nvPr/>
            </p:nvSpPr>
            <p:spPr>
              <a:xfrm>
                <a:off x="301875" y="484162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1237" name="Google Shape;1237;p31"/>
          <p:cNvGrpSpPr/>
          <p:nvPr/>
        </p:nvGrpSpPr>
        <p:grpSpPr>
          <a:xfrm rot="10800000" flipH="1">
            <a:off x="6482931" y="4202950"/>
            <a:ext cx="3255773" cy="801901"/>
            <a:chOff x="5984981" y="114945"/>
            <a:chExt cx="3255773" cy="804314"/>
          </a:xfrm>
        </p:grpSpPr>
        <p:sp>
          <p:nvSpPr>
            <p:cNvPr id="1238" name="Google Shape;1238;p31"/>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1239" name="Google Shape;1239;p31"/>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1240" name="Google Shape;1240;p31"/>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1241" name="Google Shape;1241;p31"/>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242" name="Google Shape;1242;p31"/>
          <p:cNvGrpSpPr/>
          <p:nvPr/>
        </p:nvGrpSpPr>
        <p:grpSpPr>
          <a:xfrm>
            <a:off x="-95225" y="4750175"/>
            <a:ext cx="2496000" cy="296275"/>
            <a:chOff x="-95225" y="192875"/>
            <a:chExt cx="2496000" cy="296275"/>
          </a:xfrm>
        </p:grpSpPr>
        <p:grpSp>
          <p:nvGrpSpPr>
            <p:cNvPr id="1243" name="Google Shape;1243;p31"/>
            <p:cNvGrpSpPr/>
            <p:nvPr/>
          </p:nvGrpSpPr>
          <p:grpSpPr>
            <a:xfrm>
              <a:off x="1354525" y="192875"/>
              <a:ext cx="460100" cy="119700"/>
              <a:chOff x="692675" y="192875"/>
              <a:chExt cx="460100" cy="119700"/>
            </a:xfrm>
          </p:grpSpPr>
          <p:sp>
            <p:nvSpPr>
              <p:cNvPr id="1244" name="Google Shape;1244;p31"/>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245" name="Google Shape;1245;p31"/>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246" name="Google Shape;1246;p31"/>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1247" name="Google Shape;1247;p31"/>
            <p:cNvCxnSpPr/>
            <p:nvPr/>
          </p:nvCxnSpPr>
          <p:spPr>
            <a:xfrm>
              <a:off x="-95225" y="489150"/>
              <a:ext cx="2496000" cy="0"/>
            </a:xfrm>
            <a:prstGeom prst="straightConnector1">
              <a:avLst/>
            </a:prstGeom>
            <a:noFill/>
            <a:ln w="9525" cap="flat" cmpd="sng">
              <a:solidFill>
                <a:schemeClr val="lt2"/>
              </a:solidFill>
              <a:prstDash val="solid"/>
              <a:round/>
              <a:headEnd type="none" w="med" len="med"/>
              <a:tailEnd type="none" w="med" len="med"/>
            </a:ln>
          </p:spPr>
        </p:cxnSp>
      </p:grpSp>
      <p:grpSp>
        <p:nvGrpSpPr>
          <p:cNvPr id="1248" name="Google Shape;1248;p31"/>
          <p:cNvGrpSpPr/>
          <p:nvPr/>
        </p:nvGrpSpPr>
        <p:grpSpPr>
          <a:xfrm>
            <a:off x="5670150" y="88129"/>
            <a:ext cx="3623225" cy="375084"/>
            <a:chOff x="5670150" y="88129"/>
            <a:chExt cx="3623225" cy="375084"/>
          </a:xfrm>
        </p:grpSpPr>
        <p:grpSp>
          <p:nvGrpSpPr>
            <p:cNvPr id="1249" name="Google Shape;1249;p31"/>
            <p:cNvGrpSpPr/>
            <p:nvPr/>
          </p:nvGrpSpPr>
          <p:grpSpPr>
            <a:xfrm rot="10800000">
              <a:off x="5670150" y="88129"/>
              <a:ext cx="3623225" cy="375084"/>
              <a:chOff x="331650" y="1633210"/>
              <a:chExt cx="3623225" cy="376213"/>
            </a:xfrm>
          </p:grpSpPr>
          <p:sp>
            <p:nvSpPr>
              <p:cNvPr id="1250" name="Google Shape;1250;p31"/>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1251" name="Google Shape;1251;p31"/>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252" name="Google Shape;1252;p31"/>
            <p:cNvGrpSpPr/>
            <p:nvPr/>
          </p:nvGrpSpPr>
          <p:grpSpPr>
            <a:xfrm>
              <a:off x="7667079" y="104338"/>
              <a:ext cx="1094765" cy="355466"/>
              <a:chOff x="4757450" y="1886500"/>
              <a:chExt cx="1105712" cy="356536"/>
            </a:xfrm>
          </p:grpSpPr>
          <p:sp>
            <p:nvSpPr>
              <p:cNvPr id="1253" name="Google Shape;1253;p31"/>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1254" name="Google Shape;1254;p31"/>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3"/>
        <p:cNvGrpSpPr/>
        <p:nvPr/>
      </p:nvGrpSpPr>
      <p:grpSpPr>
        <a:xfrm>
          <a:off x="0" y="0"/>
          <a:ext cx="0" cy="0"/>
          <a:chOff x="0" y="0"/>
          <a:chExt cx="0" cy="0"/>
        </a:xfrm>
      </p:grpSpPr>
      <p:pic>
        <p:nvPicPr>
          <p:cNvPr id="114" name="Google Shape;114;p4"/>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115" name="Google Shape;11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 name="Google Shape;116;p4"/>
          <p:cNvSpPr txBox="1">
            <a:spLocks noGrp="1"/>
          </p:cNvSpPr>
          <p:nvPr>
            <p:ph type="body" idx="1"/>
          </p:nvPr>
        </p:nvSpPr>
        <p:spPr>
          <a:xfrm>
            <a:off x="720000" y="1215750"/>
            <a:ext cx="7704000" cy="422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17" name="Google Shape;117;p4"/>
          <p:cNvGrpSpPr/>
          <p:nvPr/>
        </p:nvGrpSpPr>
        <p:grpSpPr>
          <a:xfrm>
            <a:off x="3724565" y="-418900"/>
            <a:ext cx="3629546" cy="863933"/>
            <a:chOff x="3724565" y="-418900"/>
            <a:chExt cx="3629546" cy="863933"/>
          </a:xfrm>
        </p:grpSpPr>
        <p:grpSp>
          <p:nvGrpSpPr>
            <p:cNvPr id="118" name="Google Shape;118;p4"/>
            <p:cNvGrpSpPr/>
            <p:nvPr/>
          </p:nvGrpSpPr>
          <p:grpSpPr>
            <a:xfrm>
              <a:off x="4981409" y="-418900"/>
              <a:ext cx="2372701" cy="863933"/>
              <a:chOff x="2088209" y="1489400"/>
              <a:chExt cx="2372701" cy="863933"/>
            </a:xfrm>
          </p:grpSpPr>
          <p:sp>
            <p:nvSpPr>
              <p:cNvPr id="119" name="Google Shape;119;p4"/>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3724565" y="102034"/>
              <a:ext cx="1617581" cy="144972"/>
              <a:chOff x="301875" y="4680900"/>
              <a:chExt cx="2553000" cy="144972"/>
            </a:xfrm>
          </p:grpSpPr>
          <p:sp>
            <p:nvSpPr>
              <p:cNvPr id="141" name="Google Shape;141;p4"/>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42" name="Google Shape;142;p4"/>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143" name="Google Shape;143;p4"/>
          <p:cNvGrpSpPr/>
          <p:nvPr/>
        </p:nvGrpSpPr>
        <p:grpSpPr>
          <a:xfrm>
            <a:off x="-1287575" y="4693873"/>
            <a:ext cx="3623225" cy="376213"/>
            <a:chOff x="331650" y="1633210"/>
            <a:chExt cx="3623225" cy="376213"/>
          </a:xfrm>
        </p:grpSpPr>
        <p:sp>
          <p:nvSpPr>
            <p:cNvPr id="144" name="Google Shape;144;p4"/>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145" name="Google Shape;145;p4"/>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46" name="Google Shape;146;p4"/>
          <p:cNvGrpSpPr/>
          <p:nvPr/>
        </p:nvGrpSpPr>
        <p:grpSpPr>
          <a:xfrm>
            <a:off x="8748325" y="3479925"/>
            <a:ext cx="204875" cy="1891200"/>
            <a:chOff x="8748325" y="3479925"/>
            <a:chExt cx="204875" cy="1891200"/>
          </a:xfrm>
        </p:grpSpPr>
        <p:grpSp>
          <p:nvGrpSpPr>
            <p:cNvPr id="147" name="Google Shape;147;p4"/>
            <p:cNvGrpSpPr/>
            <p:nvPr/>
          </p:nvGrpSpPr>
          <p:grpSpPr>
            <a:xfrm rot="5400000">
              <a:off x="8578125" y="4365675"/>
              <a:ext cx="460100" cy="119700"/>
              <a:chOff x="692675" y="192875"/>
              <a:chExt cx="460100" cy="119700"/>
            </a:xfrm>
          </p:grpSpPr>
          <p:sp>
            <p:nvSpPr>
              <p:cNvPr id="148" name="Google Shape;148;p4"/>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49" name="Google Shape;149;p4"/>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50" name="Google Shape;150;p4"/>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151" name="Google Shape;151;p4"/>
            <p:cNvCxnSpPr/>
            <p:nvPr/>
          </p:nvCxnSpPr>
          <p:spPr>
            <a:xfrm rot="10800000">
              <a:off x="8953200" y="3479925"/>
              <a:ext cx="0" cy="18912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55"/>
        <p:cNvGrpSpPr/>
        <p:nvPr/>
      </p:nvGrpSpPr>
      <p:grpSpPr>
        <a:xfrm>
          <a:off x="0" y="0"/>
          <a:ext cx="0" cy="0"/>
          <a:chOff x="0" y="0"/>
          <a:chExt cx="0" cy="0"/>
        </a:xfrm>
      </p:grpSpPr>
      <p:pic>
        <p:nvPicPr>
          <p:cNvPr id="1256" name="Google Shape;1256;p32"/>
          <p:cNvPicPr preferRelativeResize="0"/>
          <p:nvPr/>
        </p:nvPicPr>
        <p:blipFill>
          <a:blip r:embed="rId2">
            <a:alphaModFix amt="70000"/>
          </a:blip>
          <a:stretch>
            <a:fillRect/>
          </a:stretch>
        </p:blipFill>
        <p:spPr>
          <a:xfrm>
            <a:off x="0" y="100"/>
            <a:ext cx="9144003" cy="5143501"/>
          </a:xfrm>
          <a:prstGeom prst="rect">
            <a:avLst/>
          </a:prstGeom>
          <a:noFill/>
          <a:ln>
            <a:noFill/>
          </a:ln>
        </p:spPr>
      </p:pic>
      <p:grpSp>
        <p:nvGrpSpPr>
          <p:cNvPr id="1257" name="Google Shape;1257;p32"/>
          <p:cNvGrpSpPr/>
          <p:nvPr/>
        </p:nvGrpSpPr>
        <p:grpSpPr>
          <a:xfrm>
            <a:off x="241334" y="4376325"/>
            <a:ext cx="3600636" cy="863933"/>
            <a:chOff x="241334" y="4376325"/>
            <a:chExt cx="3600636" cy="863933"/>
          </a:xfrm>
        </p:grpSpPr>
        <p:grpSp>
          <p:nvGrpSpPr>
            <p:cNvPr id="1258" name="Google Shape;1258;p32"/>
            <p:cNvGrpSpPr/>
            <p:nvPr/>
          </p:nvGrpSpPr>
          <p:grpSpPr>
            <a:xfrm>
              <a:off x="241334" y="4376325"/>
              <a:ext cx="2372701" cy="863933"/>
              <a:chOff x="2088209" y="1489400"/>
              <a:chExt cx="2372701" cy="863933"/>
            </a:xfrm>
          </p:grpSpPr>
          <p:sp>
            <p:nvSpPr>
              <p:cNvPr id="1259" name="Google Shape;1259;p32"/>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2"/>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2"/>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2"/>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2"/>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2"/>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2"/>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2"/>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2"/>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2"/>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2"/>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2"/>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2"/>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2"/>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2"/>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2"/>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2"/>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2"/>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2"/>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2"/>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32"/>
            <p:cNvGrpSpPr/>
            <p:nvPr/>
          </p:nvGrpSpPr>
          <p:grpSpPr>
            <a:xfrm>
              <a:off x="2224390" y="4775259"/>
              <a:ext cx="1617581" cy="144972"/>
              <a:chOff x="301875" y="4680900"/>
              <a:chExt cx="2553000" cy="144972"/>
            </a:xfrm>
          </p:grpSpPr>
          <p:sp>
            <p:nvSpPr>
              <p:cNvPr id="1281" name="Google Shape;1281;p32"/>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282" name="Google Shape;1282;p32"/>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1283" name="Google Shape;1283;p32"/>
          <p:cNvGrpSpPr/>
          <p:nvPr/>
        </p:nvGrpSpPr>
        <p:grpSpPr>
          <a:xfrm>
            <a:off x="5670150" y="4351248"/>
            <a:ext cx="3623225" cy="732740"/>
            <a:chOff x="5670150" y="4351248"/>
            <a:chExt cx="3623225" cy="732740"/>
          </a:xfrm>
        </p:grpSpPr>
        <p:grpSp>
          <p:nvGrpSpPr>
            <p:cNvPr id="1284" name="Google Shape;1284;p32"/>
            <p:cNvGrpSpPr/>
            <p:nvPr/>
          </p:nvGrpSpPr>
          <p:grpSpPr>
            <a:xfrm flipH="1">
              <a:off x="5670150" y="4707775"/>
              <a:ext cx="3623225" cy="376213"/>
              <a:chOff x="331650" y="1633210"/>
              <a:chExt cx="3623225" cy="376213"/>
            </a:xfrm>
          </p:grpSpPr>
          <p:sp>
            <p:nvSpPr>
              <p:cNvPr id="1285" name="Google Shape;1285;p32"/>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1286" name="Google Shape;1286;p32"/>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287" name="Google Shape;1287;p32"/>
            <p:cNvGrpSpPr/>
            <p:nvPr/>
          </p:nvGrpSpPr>
          <p:grpSpPr>
            <a:xfrm>
              <a:off x="8083863" y="4351248"/>
              <a:ext cx="1105712" cy="356536"/>
              <a:chOff x="4757450" y="1886500"/>
              <a:chExt cx="1105712" cy="356536"/>
            </a:xfrm>
          </p:grpSpPr>
          <p:sp>
            <p:nvSpPr>
              <p:cNvPr id="1288" name="Google Shape;1288;p32"/>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1289" name="Google Shape;1289;p32"/>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nvGrpSpPr>
          <p:cNvPr id="1290" name="Google Shape;1290;p32"/>
          <p:cNvGrpSpPr/>
          <p:nvPr/>
        </p:nvGrpSpPr>
        <p:grpSpPr>
          <a:xfrm>
            <a:off x="5984981" y="80495"/>
            <a:ext cx="3255773" cy="804314"/>
            <a:chOff x="5984981" y="114945"/>
            <a:chExt cx="3255773" cy="804314"/>
          </a:xfrm>
        </p:grpSpPr>
        <p:sp>
          <p:nvSpPr>
            <p:cNvPr id="1291" name="Google Shape;1291;p32"/>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1292" name="Google Shape;1292;p32"/>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1293" name="Google Shape;1293;p32"/>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1294" name="Google Shape;1294;p32"/>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295" name="Google Shape;1295;p32"/>
          <p:cNvGrpSpPr/>
          <p:nvPr/>
        </p:nvGrpSpPr>
        <p:grpSpPr>
          <a:xfrm>
            <a:off x="-95225" y="192875"/>
            <a:ext cx="2496000" cy="296275"/>
            <a:chOff x="-95225" y="192875"/>
            <a:chExt cx="2496000" cy="296275"/>
          </a:xfrm>
        </p:grpSpPr>
        <p:grpSp>
          <p:nvGrpSpPr>
            <p:cNvPr id="1296" name="Google Shape;1296;p32"/>
            <p:cNvGrpSpPr/>
            <p:nvPr/>
          </p:nvGrpSpPr>
          <p:grpSpPr>
            <a:xfrm>
              <a:off x="1354525" y="192875"/>
              <a:ext cx="460100" cy="119700"/>
              <a:chOff x="692675" y="192875"/>
              <a:chExt cx="460100" cy="119700"/>
            </a:xfrm>
          </p:grpSpPr>
          <p:sp>
            <p:nvSpPr>
              <p:cNvPr id="1297" name="Google Shape;1297;p32"/>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298" name="Google Shape;1298;p32"/>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299" name="Google Shape;1299;p32"/>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1300" name="Google Shape;1300;p32"/>
            <p:cNvCxnSpPr/>
            <p:nvPr/>
          </p:nvCxnSpPr>
          <p:spPr>
            <a:xfrm>
              <a:off x="-95225" y="489150"/>
              <a:ext cx="24960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01"/>
        <p:cNvGrpSpPr/>
        <p:nvPr/>
      </p:nvGrpSpPr>
      <p:grpSpPr>
        <a:xfrm>
          <a:off x="0" y="0"/>
          <a:ext cx="0" cy="0"/>
          <a:chOff x="0" y="0"/>
          <a:chExt cx="0" cy="0"/>
        </a:xfrm>
      </p:grpSpPr>
      <p:pic>
        <p:nvPicPr>
          <p:cNvPr id="1302" name="Google Shape;1302;p33"/>
          <p:cNvPicPr preferRelativeResize="0"/>
          <p:nvPr/>
        </p:nvPicPr>
        <p:blipFill>
          <a:blip r:embed="rId2">
            <a:alphaModFix amt="70000"/>
          </a:blip>
          <a:stretch>
            <a:fillRect/>
          </a:stretch>
        </p:blipFill>
        <p:spPr>
          <a:xfrm>
            <a:off x="0" y="100"/>
            <a:ext cx="9144003" cy="5143501"/>
          </a:xfrm>
          <a:prstGeom prst="rect">
            <a:avLst/>
          </a:prstGeom>
          <a:noFill/>
          <a:ln>
            <a:noFill/>
          </a:ln>
        </p:spPr>
      </p:pic>
      <p:grpSp>
        <p:nvGrpSpPr>
          <p:cNvPr id="1303" name="Google Shape;1303;p33"/>
          <p:cNvGrpSpPr/>
          <p:nvPr/>
        </p:nvGrpSpPr>
        <p:grpSpPr>
          <a:xfrm rot="5400000">
            <a:off x="6975879" y="4213161"/>
            <a:ext cx="3255773" cy="781471"/>
            <a:chOff x="5984981" y="114945"/>
            <a:chExt cx="3255773" cy="804314"/>
          </a:xfrm>
        </p:grpSpPr>
        <p:sp>
          <p:nvSpPr>
            <p:cNvPr id="1304" name="Google Shape;1304;p33"/>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1305" name="Google Shape;1305;p33"/>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1306" name="Google Shape;1306;p33"/>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1307" name="Google Shape;1307;p33"/>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308" name="Google Shape;1308;p33"/>
          <p:cNvGrpSpPr/>
          <p:nvPr/>
        </p:nvGrpSpPr>
        <p:grpSpPr>
          <a:xfrm rot="5400000">
            <a:off x="-1463925" y="3379629"/>
            <a:ext cx="3623225" cy="375084"/>
            <a:chOff x="5670150" y="88129"/>
            <a:chExt cx="3623225" cy="375084"/>
          </a:xfrm>
        </p:grpSpPr>
        <p:grpSp>
          <p:nvGrpSpPr>
            <p:cNvPr id="1309" name="Google Shape;1309;p33"/>
            <p:cNvGrpSpPr/>
            <p:nvPr/>
          </p:nvGrpSpPr>
          <p:grpSpPr>
            <a:xfrm rot="10800000">
              <a:off x="5670150" y="88129"/>
              <a:ext cx="3623225" cy="375084"/>
              <a:chOff x="331650" y="1633210"/>
              <a:chExt cx="3623225" cy="376213"/>
            </a:xfrm>
          </p:grpSpPr>
          <p:sp>
            <p:nvSpPr>
              <p:cNvPr id="1310" name="Google Shape;1310;p33"/>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1311" name="Google Shape;1311;p33"/>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312" name="Google Shape;1312;p33"/>
            <p:cNvGrpSpPr/>
            <p:nvPr/>
          </p:nvGrpSpPr>
          <p:grpSpPr>
            <a:xfrm>
              <a:off x="7667079" y="104338"/>
              <a:ext cx="1094765" cy="355466"/>
              <a:chOff x="4757450" y="1886500"/>
              <a:chExt cx="1105712" cy="356536"/>
            </a:xfrm>
          </p:grpSpPr>
          <p:sp>
            <p:nvSpPr>
              <p:cNvPr id="1313" name="Google Shape;1313;p33"/>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1314" name="Google Shape;1314;p33"/>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nvGrpSpPr>
          <p:cNvPr id="1315" name="Google Shape;1315;p33"/>
          <p:cNvGrpSpPr/>
          <p:nvPr/>
        </p:nvGrpSpPr>
        <p:grpSpPr>
          <a:xfrm>
            <a:off x="2120409" y="-234537"/>
            <a:ext cx="3600636" cy="863933"/>
            <a:chOff x="241334" y="4376325"/>
            <a:chExt cx="3600636" cy="863933"/>
          </a:xfrm>
        </p:grpSpPr>
        <p:grpSp>
          <p:nvGrpSpPr>
            <p:cNvPr id="1316" name="Google Shape;1316;p33"/>
            <p:cNvGrpSpPr/>
            <p:nvPr/>
          </p:nvGrpSpPr>
          <p:grpSpPr>
            <a:xfrm>
              <a:off x="241334" y="4376325"/>
              <a:ext cx="2372701" cy="863933"/>
              <a:chOff x="2088209" y="1489400"/>
              <a:chExt cx="2372701" cy="863933"/>
            </a:xfrm>
          </p:grpSpPr>
          <p:sp>
            <p:nvSpPr>
              <p:cNvPr id="1317" name="Google Shape;1317;p33"/>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3"/>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3"/>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3"/>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3"/>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3"/>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3"/>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3"/>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3"/>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3"/>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3"/>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3"/>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3"/>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3"/>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3"/>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3"/>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3"/>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3"/>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3"/>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3"/>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3"/>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33"/>
            <p:cNvGrpSpPr/>
            <p:nvPr/>
          </p:nvGrpSpPr>
          <p:grpSpPr>
            <a:xfrm>
              <a:off x="2224390" y="4863972"/>
              <a:ext cx="1617581" cy="144972"/>
              <a:chOff x="301875" y="4769613"/>
              <a:chExt cx="2553000" cy="144972"/>
            </a:xfrm>
          </p:grpSpPr>
          <p:sp>
            <p:nvSpPr>
              <p:cNvPr id="1339" name="Google Shape;1339;p33"/>
              <p:cNvSpPr/>
              <p:nvPr/>
            </p:nvSpPr>
            <p:spPr>
              <a:xfrm>
                <a:off x="301875" y="4769613"/>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340" name="Google Shape;1340;p33"/>
              <p:cNvSpPr/>
              <p:nvPr/>
            </p:nvSpPr>
            <p:spPr>
              <a:xfrm>
                <a:off x="301875" y="4857885"/>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4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45"/>
        <p:cNvGrpSpPr/>
        <p:nvPr/>
      </p:nvGrpSpPr>
      <p:grpSpPr>
        <a:xfrm>
          <a:off x="0" y="0"/>
          <a:ext cx="0" cy="0"/>
          <a:chOff x="0" y="0"/>
          <a:chExt cx="0" cy="0"/>
        </a:xfrm>
      </p:grpSpPr>
      <p:sp>
        <p:nvSpPr>
          <p:cNvPr id="1346" name="Google Shape;1346;p36"/>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2"/>
        <p:cNvGrpSpPr/>
        <p:nvPr/>
      </p:nvGrpSpPr>
      <p:grpSpPr>
        <a:xfrm>
          <a:off x="0" y="0"/>
          <a:ext cx="0" cy="0"/>
          <a:chOff x="0" y="0"/>
          <a:chExt cx="0" cy="0"/>
        </a:xfrm>
      </p:grpSpPr>
      <p:pic>
        <p:nvPicPr>
          <p:cNvPr id="153" name="Google Shape;153;p5"/>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154" name="Google Shape;15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5" name="Google Shape;155;p5"/>
          <p:cNvSpPr txBox="1">
            <a:spLocks noGrp="1"/>
          </p:cNvSpPr>
          <p:nvPr>
            <p:ph type="subTitle" idx="1"/>
          </p:nvPr>
        </p:nvSpPr>
        <p:spPr>
          <a:xfrm>
            <a:off x="5055284" y="4031200"/>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6" name="Google Shape;156;p5"/>
          <p:cNvSpPr txBox="1">
            <a:spLocks noGrp="1"/>
          </p:cNvSpPr>
          <p:nvPr>
            <p:ph type="subTitle" idx="2"/>
          </p:nvPr>
        </p:nvSpPr>
        <p:spPr>
          <a:xfrm>
            <a:off x="1583300" y="4031200"/>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5"/>
          <p:cNvSpPr txBox="1">
            <a:spLocks noGrp="1"/>
          </p:cNvSpPr>
          <p:nvPr>
            <p:ph type="subTitle" idx="3"/>
          </p:nvPr>
        </p:nvSpPr>
        <p:spPr>
          <a:xfrm>
            <a:off x="5055275" y="37415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158" name="Google Shape;158;p5"/>
          <p:cNvSpPr txBox="1">
            <a:spLocks noGrp="1"/>
          </p:cNvSpPr>
          <p:nvPr>
            <p:ph type="subTitle" idx="4"/>
          </p:nvPr>
        </p:nvSpPr>
        <p:spPr>
          <a:xfrm>
            <a:off x="1583300" y="37415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Inter"/>
              <a:buNone/>
              <a:defRPr sz="2000" b="1">
                <a:solidFill>
                  <a:schemeClr val="dk1"/>
                </a:solidFill>
                <a:latin typeface="Inter"/>
                <a:ea typeface="Inter"/>
                <a:cs typeface="Inter"/>
                <a:sym typeface="Inter"/>
              </a:defRPr>
            </a:lvl1pPr>
            <a:lvl2pPr lvl="1" algn="ctr" rtl="0">
              <a:lnSpc>
                <a:spcPct val="100000"/>
              </a:lnSpc>
              <a:spcBef>
                <a:spcPts val="0"/>
              </a:spcBef>
              <a:spcAft>
                <a:spcPts val="0"/>
              </a:spcAft>
              <a:buSzPts val="2000"/>
              <a:buFont typeface="Inter"/>
              <a:buNone/>
              <a:defRPr sz="2000" b="1">
                <a:latin typeface="Inter"/>
                <a:ea typeface="Inter"/>
                <a:cs typeface="Inter"/>
                <a:sym typeface="Inter"/>
              </a:defRPr>
            </a:lvl2pPr>
            <a:lvl3pPr lvl="2" algn="ctr" rtl="0">
              <a:lnSpc>
                <a:spcPct val="100000"/>
              </a:lnSpc>
              <a:spcBef>
                <a:spcPts val="0"/>
              </a:spcBef>
              <a:spcAft>
                <a:spcPts val="0"/>
              </a:spcAft>
              <a:buSzPts val="2000"/>
              <a:buFont typeface="Inter"/>
              <a:buNone/>
              <a:defRPr sz="2000" b="1">
                <a:latin typeface="Inter"/>
                <a:ea typeface="Inter"/>
                <a:cs typeface="Inter"/>
                <a:sym typeface="Inter"/>
              </a:defRPr>
            </a:lvl3pPr>
            <a:lvl4pPr lvl="3" algn="ctr" rtl="0">
              <a:lnSpc>
                <a:spcPct val="100000"/>
              </a:lnSpc>
              <a:spcBef>
                <a:spcPts val="0"/>
              </a:spcBef>
              <a:spcAft>
                <a:spcPts val="0"/>
              </a:spcAft>
              <a:buSzPts val="2000"/>
              <a:buFont typeface="Inter"/>
              <a:buNone/>
              <a:defRPr sz="2000" b="1">
                <a:latin typeface="Inter"/>
                <a:ea typeface="Inter"/>
                <a:cs typeface="Inter"/>
                <a:sym typeface="Inter"/>
              </a:defRPr>
            </a:lvl4pPr>
            <a:lvl5pPr lvl="4" algn="ctr" rtl="0">
              <a:lnSpc>
                <a:spcPct val="100000"/>
              </a:lnSpc>
              <a:spcBef>
                <a:spcPts val="0"/>
              </a:spcBef>
              <a:spcAft>
                <a:spcPts val="0"/>
              </a:spcAft>
              <a:buSzPts val="2000"/>
              <a:buFont typeface="Inter"/>
              <a:buNone/>
              <a:defRPr sz="2000" b="1">
                <a:latin typeface="Inter"/>
                <a:ea typeface="Inter"/>
                <a:cs typeface="Inter"/>
                <a:sym typeface="Inter"/>
              </a:defRPr>
            </a:lvl5pPr>
            <a:lvl6pPr lvl="5" algn="ctr" rtl="0">
              <a:lnSpc>
                <a:spcPct val="100000"/>
              </a:lnSpc>
              <a:spcBef>
                <a:spcPts val="0"/>
              </a:spcBef>
              <a:spcAft>
                <a:spcPts val="0"/>
              </a:spcAft>
              <a:buSzPts val="2000"/>
              <a:buFont typeface="Inter"/>
              <a:buNone/>
              <a:defRPr sz="2000" b="1">
                <a:latin typeface="Inter"/>
                <a:ea typeface="Inter"/>
                <a:cs typeface="Inter"/>
                <a:sym typeface="Inter"/>
              </a:defRPr>
            </a:lvl6pPr>
            <a:lvl7pPr lvl="6" algn="ctr" rtl="0">
              <a:lnSpc>
                <a:spcPct val="100000"/>
              </a:lnSpc>
              <a:spcBef>
                <a:spcPts val="0"/>
              </a:spcBef>
              <a:spcAft>
                <a:spcPts val="0"/>
              </a:spcAft>
              <a:buSzPts val="2000"/>
              <a:buFont typeface="Inter"/>
              <a:buNone/>
              <a:defRPr sz="2000" b="1">
                <a:latin typeface="Inter"/>
                <a:ea typeface="Inter"/>
                <a:cs typeface="Inter"/>
                <a:sym typeface="Inter"/>
              </a:defRPr>
            </a:lvl7pPr>
            <a:lvl8pPr lvl="7" algn="ctr" rtl="0">
              <a:lnSpc>
                <a:spcPct val="100000"/>
              </a:lnSpc>
              <a:spcBef>
                <a:spcPts val="0"/>
              </a:spcBef>
              <a:spcAft>
                <a:spcPts val="0"/>
              </a:spcAft>
              <a:buSzPts val="2000"/>
              <a:buFont typeface="Inter"/>
              <a:buNone/>
              <a:defRPr sz="2000" b="1">
                <a:latin typeface="Inter"/>
                <a:ea typeface="Inter"/>
                <a:cs typeface="Inter"/>
                <a:sym typeface="Inter"/>
              </a:defRPr>
            </a:lvl8pPr>
            <a:lvl9pPr lvl="8" algn="ctr" rtl="0">
              <a:lnSpc>
                <a:spcPct val="100000"/>
              </a:lnSpc>
              <a:spcBef>
                <a:spcPts val="0"/>
              </a:spcBef>
              <a:spcAft>
                <a:spcPts val="0"/>
              </a:spcAft>
              <a:buSzPts val="2000"/>
              <a:buFont typeface="Inter"/>
              <a:buNone/>
              <a:defRPr sz="2000" b="1">
                <a:latin typeface="Inter"/>
                <a:ea typeface="Inter"/>
                <a:cs typeface="Inter"/>
                <a:sym typeface="Inter"/>
              </a:defRPr>
            </a:lvl9pPr>
          </a:lstStyle>
          <a:p>
            <a:endParaRPr/>
          </a:p>
        </p:txBody>
      </p:sp>
      <p:sp>
        <p:nvSpPr>
          <p:cNvPr id="159" name="Google Shape;159;p5"/>
          <p:cNvSpPr>
            <a:spLocks noGrp="1"/>
          </p:cNvSpPr>
          <p:nvPr>
            <p:ph type="pic" idx="5"/>
          </p:nvPr>
        </p:nvSpPr>
        <p:spPr>
          <a:xfrm>
            <a:off x="5168050" y="1219825"/>
            <a:ext cx="2280300" cy="2281500"/>
          </a:xfrm>
          <a:prstGeom prst="ellipse">
            <a:avLst/>
          </a:prstGeom>
          <a:noFill/>
          <a:ln>
            <a:noFill/>
          </a:ln>
        </p:spPr>
      </p:sp>
      <p:sp>
        <p:nvSpPr>
          <p:cNvPr id="160" name="Google Shape;160;p5"/>
          <p:cNvSpPr>
            <a:spLocks noGrp="1"/>
          </p:cNvSpPr>
          <p:nvPr>
            <p:ph type="pic" idx="6"/>
          </p:nvPr>
        </p:nvSpPr>
        <p:spPr>
          <a:xfrm>
            <a:off x="1695950" y="1219825"/>
            <a:ext cx="2280300" cy="2281500"/>
          </a:xfrm>
          <a:prstGeom prst="ellipse">
            <a:avLst/>
          </a:prstGeom>
          <a:noFill/>
          <a:ln>
            <a:noFill/>
          </a:ln>
        </p:spPr>
      </p:sp>
      <p:grpSp>
        <p:nvGrpSpPr>
          <p:cNvPr id="161" name="Google Shape;161;p5"/>
          <p:cNvGrpSpPr/>
          <p:nvPr/>
        </p:nvGrpSpPr>
        <p:grpSpPr>
          <a:xfrm rot="10800000">
            <a:off x="-833194" y="4307595"/>
            <a:ext cx="3255773" cy="804314"/>
            <a:chOff x="5984981" y="114945"/>
            <a:chExt cx="3255773" cy="804314"/>
          </a:xfrm>
        </p:grpSpPr>
        <p:sp>
          <p:nvSpPr>
            <p:cNvPr id="162" name="Google Shape;162;p5"/>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163" name="Google Shape;163;p5"/>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164" name="Google Shape;164;p5"/>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165" name="Google Shape;165;p5"/>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66" name="Google Shape;166;p5"/>
          <p:cNvGrpSpPr/>
          <p:nvPr/>
        </p:nvGrpSpPr>
        <p:grpSpPr>
          <a:xfrm>
            <a:off x="3856965" y="-324425"/>
            <a:ext cx="3503471" cy="863933"/>
            <a:chOff x="5703815" y="-277225"/>
            <a:chExt cx="3503471" cy="863933"/>
          </a:xfrm>
        </p:grpSpPr>
        <p:grpSp>
          <p:nvGrpSpPr>
            <p:cNvPr id="167" name="Google Shape;167;p5"/>
            <p:cNvGrpSpPr/>
            <p:nvPr/>
          </p:nvGrpSpPr>
          <p:grpSpPr>
            <a:xfrm>
              <a:off x="6834584" y="-277225"/>
              <a:ext cx="2372701" cy="863933"/>
              <a:chOff x="2088209" y="1489400"/>
              <a:chExt cx="2372701" cy="863933"/>
            </a:xfrm>
          </p:grpSpPr>
          <p:sp>
            <p:nvSpPr>
              <p:cNvPr id="168" name="Google Shape;168;p5"/>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5"/>
            <p:cNvGrpSpPr/>
            <p:nvPr/>
          </p:nvGrpSpPr>
          <p:grpSpPr>
            <a:xfrm>
              <a:off x="5703815" y="154934"/>
              <a:ext cx="1617581" cy="144972"/>
              <a:chOff x="301875" y="4680900"/>
              <a:chExt cx="2553000" cy="144972"/>
            </a:xfrm>
          </p:grpSpPr>
          <p:sp>
            <p:nvSpPr>
              <p:cNvPr id="190" name="Google Shape;190;p5"/>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91" name="Google Shape;191;p5"/>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192" name="Google Shape;192;p5"/>
          <p:cNvGrpSpPr/>
          <p:nvPr/>
        </p:nvGrpSpPr>
        <p:grpSpPr>
          <a:xfrm rot="5400000">
            <a:off x="8152655" y="4531481"/>
            <a:ext cx="1105712" cy="356536"/>
            <a:chOff x="4757450" y="1886500"/>
            <a:chExt cx="1105712" cy="356536"/>
          </a:xfrm>
        </p:grpSpPr>
        <p:sp>
          <p:nvSpPr>
            <p:cNvPr id="193" name="Google Shape;193;p5"/>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194" name="Google Shape;194;p5"/>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pic>
        <p:nvPicPr>
          <p:cNvPr id="196" name="Google Shape;196;p6"/>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197" name="Google Shape;19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8" name="Google Shape;198;p6"/>
          <p:cNvGrpSpPr/>
          <p:nvPr/>
        </p:nvGrpSpPr>
        <p:grpSpPr>
          <a:xfrm>
            <a:off x="3724565" y="-418900"/>
            <a:ext cx="3629546" cy="863933"/>
            <a:chOff x="3724565" y="-418900"/>
            <a:chExt cx="3629546" cy="863933"/>
          </a:xfrm>
        </p:grpSpPr>
        <p:grpSp>
          <p:nvGrpSpPr>
            <p:cNvPr id="199" name="Google Shape;199;p6"/>
            <p:cNvGrpSpPr/>
            <p:nvPr/>
          </p:nvGrpSpPr>
          <p:grpSpPr>
            <a:xfrm>
              <a:off x="4981409" y="-418900"/>
              <a:ext cx="2372701" cy="863933"/>
              <a:chOff x="2088209" y="1489400"/>
              <a:chExt cx="2372701" cy="863933"/>
            </a:xfrm>
          </p:grpSpPr>
          <p:sp>
            <p:nvSpPr>
              <p:cNvPr id="200" name="Google Shape;200;p6"/>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6"/>
            <p:cNvGrpSpPr/>
            <p:nvPr/>
          </p:nvGrpSpPr>
          <p:grpSpPr>
            <a:xfrm>
              <a:off x="3724565" y="102034"/>
              <a:ext cx="1617581" cy="144972"/>
              <a:chOff x="301875" y="4680900"/>
              <a:chExt cx="2553000" cy="144972"/>
            </a:xfrm>
          </p:grpSpPr>
          <p:sp>
            <p:nvSpPr>
              <p:cNvPr id="222" name="Google Shape;222;p6"/>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223" name="Google Shape;223;p6"/>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224" name="Google Shape;224;p6"/>
          <p:cNvGrpSpPr/>
          <p:nvPr/>
        </p:nvGrpSpPr>
        <p:grpSpPr>
          <a:xfrm>
            <a:off x="-1287575" y="4693873"/>
            <a:ext cx="3623225" cy="376213"/>
            <a:chOff x="331650" y="1633210"/>
            <a:chExt cx="3623225" cy="376213"/>
          </a:xfrm>
        </p:grpSpPr>
        <p:sp>
          <p:nvSpPr>
            <p:cNvPr id="225" name="Google Shape;225;p6"/>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226" name="Google Shape;226;p6"/>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227" name="Google Shape;227;p6"/>
          <p:cNvGrpSpPr/>
          <p:nvPr/>
        </p:nvGrpSpPr>
        <p:grpSpPr>
          <a:xfrm>
            <a:off x="8748325" y="3479925"/>
            <a:ext cx="204875" cy="1891200"/>
            <a:chOff x="8748325" y="3479925"/>
            <a:chExt cx="204875" cy="1891200"/>
          </a:xfrm>
        </p:grpSpPr>
        <p:grpSp>
          <p:nvGrpSpPr>
            <p:cNvPr id="228" name="Google Shape;228;p6"/>
            <p:cNvGrpSpPr/>
            <p:nvPr/>
          </p:nvGrpSpPr>
          <p:grpSpPr>
            <a:xfrm rot="5400000">
              <a:off x="8578125" y="4365675"/>
              <a:ext cx="460100" cy="119700"/>
              <a:chOff x="692675" y="192875"/>
              <a:chExt cx="460100" cy="119700"/>
            </a:xfrm>
          </p:grpSpPr>
          <p:sp>
            <p:nvSpPr>
              <p:cNvPr id="229" name="Google Shape;229;p6"/>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230" name="Google Shape;230;p6"/>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231" name="Google Shape;231;p6"/>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232" name="Google Shape;232;p6"/>
            <p:cNvCxnSpPr/>
            <p:nvPr/>
          </p:nvCxnSpPr>
          <p:spPr>
            <a:xfrm rot="10800000">
              <a:off x="8953200" y="3479925"/>
              <a:ext cx="0" cy="18912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3"/>
        <p:cNvGrpSpPr/>
        <p:nvPr/>
      </p:nvGrpSpPr>
      <p:grpSpPr>
        <a:xfrm>
          <a:off x="0" y="0"/>
          <a:ext cx="0" cy="0"/>
          <a:chOff x="0" y="0"/>
          <a:chExt cx="0" cy="0"/>
        </a:xfrm>
      </p:grpSpPr>
      <p:pic>
        <p:nvPicPr>
          <p:cNvPr id="234" name="Google Shape;234;p7"/>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235" name="Google Shape;235;p7"/>
          <p:cNvSpPr txBox="1">
            <a:spLocks noGrp="1"/>
          </p:cNvSpPr>
          <p:nvPr>
            <p:ph type="title"/>
          </p:nvPr>
        </p:nvSpPr>
        <p:spPr>
          <a:xfrm>
            <a:off x="4547900" y="1063950"/>
            <a:ext cx="3858600" cy="11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6" name="Google Shape;236;p7"/>
          <p:cNvSpPr txBox="1">
            <a:spLocks noGrp="1"/>
          </p:cNvSpPr>
          <p:nvPr>
            <p:ph type="subTitle" idx="1"/>
          </p:nvPr>
        </p:nvSpPr>
        <p:spPr>
          <a:xfrm>
            <a:off x="4547900" y="2091150"/>
            <a:ext cx="3858600" cy="19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237" name="Google Shape;237;p7"/>
          <p:cNvSpPr>
            <a:spLocks noGrp="1"/>
          </p:cNvSpPr>
          <p:nvPr>
            <p:ph type="pic" idx="2"/>
          </p:nvPr>
        </p:nvSpPr>
        <p:spPr>
          <a:xfrm>
            <a:off x="846385" y="884798"/>
            <a:ext cx="3371700" cy="3374100"/>
          </a:xfrm>
          <a:prstGeom prst="ellipse">
            <a:avLst/>
          </a:prstGeom>
          <a:noFill/>
          <a:ln>
            <a:noFill/>
          </a:ln>
        </p:spPr>
      </p:sp>
      <p:grpSp>
        <p:nvGrpSpPr>
          <p:cNvPr id="238" name="Google Shape;238;p7"/>
          <p:cNvGrpSpPr/>
          <p:nvPr/>
        </p:nvGrpSpPr>
        <p:grpSpPr>
          <a:xfrm rot="5400000">
            <a:off x="8177000" y="3944800"/>
            <a:ext cx="204875" cy="1891200"/>
            <a:chOff x="8748325" y="3479925"/>
            <a:chExt cx="204875" cy="1891200"/>
          </a:xfrm>
        </p:grpSpPr>
        <p:grpSp>
          <p:nvGrpSpPr>
            <p:cNvPr id="239" name="Google Shape;239;p7"/>
            <p:cNvGrpSpPr/>
            <p:nvPr/>
          </p:nvGrpSpPr>
          <p:grpSpPr>
            <a:xfrm rot="5400000">
              <a:off x="8578125" y="4365675"/>
              <a:ext cx="460100" cy="119700"/>
              <a:chOff x="692675" y="192875"/>
              <a:chExt cx="460100" cy="119700"/>
            </a:xfrm>
          </p:grpSpPr>
          <p:sp>
            <p:nvSpPr>
              <p:cNvPr id="240" name="Google Shape;240;p7"/>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241" name="Google Shape;241;p7"/>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242" name="Google Shape;242;p7"/>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243" name="Google Shape;243;p7"/>
            <p:cNvCxnSpPr/>
            <p:nvPr/>
          </p:nvCxnSpPr>
          <p:spPr>
            <a:xfrm rot="10800000">
              <a:off x="8953200" y="3479925"/>
              <a:ext cx="0" cy="1891200"/>
            </a:xfrm>
            <a:prstGeom prst="straightConnector1">
              <a:avLst/>
            </a:prstGeom>
            <a:noFill/>
            <a:ln w="9525" cap="flat" cmpd="sng">
              <a:solidFill>
                <a:schemeClr val="lt2"/>
              </a:solidFill>
              <a:prstDash val="solid"/>
              <a:round/>
              <a:headEnd type="none" w="med" len="med"/>
              <a:tailEnd type="none" w="med" len="med"/>
            </a:ln>
          </p:spPr>
        </p:cxnSp>
      </p:grpSp>
      <p:grpSp>
        <p:nvGrpSpPr>
          <p:cNvPr id="244" name="Google Shape;244;p7"/>
          <p:cNvGrpSpPr/>
          <p:nvPr/>
        </p:nvGrpSpPr>
        <p:grpSpPr>
          <a:xfrm rot="5400000">
            <a:off x="-1570046" y="462075"/>
            <a:ext cx="3600636" cy="863933"/>
            <a:chOff x="241334" y="4376325"/>
            <a:chExt cx="3600636" cy="863933"/>
          </a:xfrm>
        </p:grpSpPr>
        <p:grpSp>
          <p:nvGrpSpPr>
            <p:cNvPr id="245" name="Google Shape;245;p7"/>
            <p:cNvGrpSpPr/>
            <p:nvPr/>
          </p:nvGrpSpPr>
          <p:grpSpPr>
            <a:xfrm>
              <a:off x="241334" y="4376325"/>
              <a:ext cx="2372701" cy="863933"/>
              <a:chOff x="2088209" y="1489400"/>
              <a:chExt cx="2372701" cy="863933"/>
            </a:xfrm>
          </p:grpSpPr>
          <p:sp>
            <p:nvSpPr>
              <p:cNvPr id="246" name="Google Shape;246;p7"/>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7"/>
            <p:cNvGrpSpPr/>
            <p:nvPr/>
          </p:nvGrpSpPr>
          <p:grpSpPr>
            <a:xfrm>
              <a:off x="2224390" y="4775259"/>
              <a:ext cx="1617581" cy="144972"/>
              <a:chOff x="301875" y="4680900"/>
              <a:chExt cx="2553000" cy="144972"/>
            </a:xfrm>
          </p:grpSpPr>
          <p:sp>
            <p:nvSpPr>
              <p:cNvPr id="268" name="Google Shape;268;p7"/>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269" name="Google Shape;269;p7"/>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270" name="Google Shape;270;p7"/>
          <p:cNvGrpSpPr/>
          <p:nvPr/>
        </p:nvGrpSpPr>
        <p:grpSpPr>
          <a:xfrm>
            <a:off x="5886350" y="161298"/>
            <a:ext cx="3623225" cy="378190"/>
            <a:chOff x="5886350" y="161298"/>
            <a:chExt cx="3623225" cy="378190"/>
          </a:xfrm>
        </p:grpSpPr>
        <p:grpSp>
          <p:nvGrpSpPr>
            <p:cNvPr id="271" name="Google Shape;271;p7"/>
            <p:cNvGrpSpPr/>
            <p:nvPr/>
          </p:nvGrpSpPr>
          <p:grpSpPr>
            <a:xfrm flipH="1">
              <a:off x="5886350" y="163275"/>
              <a:ext cx="3623225" cy="376213"/>
              <a:chOff x="331650" y="1633210"/>
              <a:chExt cx="3623225" cy="376213"/>
            </a:xfrm>
          </p:grpSpPr>
          <p:sp>
            <p:nvSpPr>
              <p:cNvPr id="272" name="Google Shape;272;p7"/>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273" name="Google Shape;273;p7"/>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274" name="Google Shape;274;p7"/>
            <p:cNvGrpSpPr/>
            <p:nvPr/>
          </p:nvGrpSpPr>
          <p:grpSpPr>
            <a:xfrm rot="10800000" flipH="1">
              <a:off x="7953447" y="161298"/>
              <a:ext cx="1105712" cy="356536"/>
              <a:chOff x="4410775" y="2132325"/>
              <a:chExt cx="1105712" cy="356536"/>
            </a:xfrm>
          </p:grpSpPr>
          <p:sp>
            <p:nvSpPr>
              <p:cNvPr id="275" name="Google Shape;275;p7"/>
              <p:cNvSpPr/>
              <p:nvPr/>
            </p:nvSpPr>
            <p:spPr>
              <a:xfrm>
                <a:off x="4434837" y="2159639"/>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276" name="Google Shape;276;p7"/>
              <p:cNvSpPr/>
              <p:nvPr/>
            </p:nvSpPr>
            <p:spPr>
              <a:xfrm>
                <a:off x="4410775" y="21323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7"/>
        <p:cNvGrpSpPr/>
        <p:nvPr/>
      </p:nvGrpSpPr>
      <p:grpSpPr>
        <a:xfrm>
          <a:off x="0" y="0"/>
          <a:ext cx="0" cy="0"/>
          <a:chOff x="0" y="0"/>
          <a:chExt cx="0" cy="0"/>
        </a:xfrm>
      </p:grpSpPr>
      <p:pic>
        <p:nvPicPr>
          <p:cNvPr id="278" name="Google Shape;278;p8"/>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279" name="Google Shape;279;p8"/>
          <p:cNvSpPr txBox="1">
            <a:spLocks noGrp="1"/>
          </p:cNvSpPr>
          <p:nvPr>
            <p:ph type="title"/>
          </p:nvPr>
        </p:nvSpPr>
        <p:spPr>
          <a:xfrm>
            <a:off x="713250" y="1532975"/>
            <a:ext cx="3987900" cy="207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80" name="Google Shape;280;p8"/>
          <p:cNvSpPr>
            <a:spLocks noGrp="1"/>
          </p:cNvSpPr>
          <p:nvPr>
            <p:ph type="pic" idx="2"/>
          </p:nvPr>
        </p:nvSpPr>
        <p:spPr>
          <a:xfrm>
            <a:off x="4950135" y="884698"/>
            <a:ext cx="3371700" cy="3374100"/>
          </a:xfrm>
          <a:prstGeom prst="ellipse">
            <a:avLst/>
          </a:prstGeom>
          <a:noFill/>
          <a:ln>
            <a:noFill/>
          </a:ln>
        </p:spPr>
      </p:sp>
      <p:grpSp>
        <p:nvGrpSpPr>
          <p:cNvPr id="281" name="Google Shape;281;p8"/>
          <p:cNvGrpSpPr/>
          <p:nvPr/>
        </p:nvGrpSpPr>
        <p:grpSpPr>
          <a:xfrm rot="5400000">
            <a:off x="6975879" y="4213161"/>
            <a:ext cx="3255773" cy="781471"/>
            <a:chOff x="5984981" y="114945"/>
            <a:chExt cx="3255773" cy="804314"/>
          </a:xfrm>
        </p:grpSpPr>
        <p:sp>
          <p:nvSpPr>
            <p:cNvPr id="282" name="Google Shape;282;p8"/>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283" name="Google Shape;283;p8"/>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284" name="Google Shape;284;p8"/>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285" name="Google Shape;285;p8"/>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286" name="Google Shape;286;p8"/>
          <p:cNvGrpSpPr/>
          <p:nvPr/>
        </p:nvGrpSpPr>
        <p:grpSpPr>
          <a:xfrm rot="5400000">
            <a:off x="-1463925" y="3379629"/>
            <a:ext cx="3623225" cy="375084"/>
            <a:chOff x="5670150" y="88129"/>
            <a:chExt cx="3623225" cy="375084"/>
          </a:xfrm>
        </p:grpSpPr>
        <p:grpSp>
          <p:nvGrpSpPr>
            <p:cNvPr id="287" name="Google Shape;287;p8"/>
            <p:cNvGrpSpPr/>
            <p:nvPr/>
          </p:nvGrpSpPr>
          <p:grpSpPr>
            <a:xfrm rot="10800000">
              <a:off x="5670150" y="88129"/>
              <a:ext cx="3623225" cy="375084"/>
              <a:chOff x="331650" y="1633210"/>
              <a:chExt cx="3623225" cy="376213"/>
            </a:xfrm>
          </p:grpSpPr>
          <p:sp>
            <p:nvSpPr>
              <p:cNvPr id="288" name="Google Shape;288;p8"/>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289" name="Google Shape;289;p8"/>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290" name="Google Shape;290;p8"/>
            <p:cNvGrpSpPr/>
            <p:nvPr/>
          </p:nvGrpSpPr>
          <p:grpSpPr>
            <a:xfrm>
              <a:off x="7667079" y="104338"/>
              <a:ext cx="1094765" cy="355466"/>
              <a:chOff x="4757450" y="1886500"/>
              <a:chExt cx="1105712" cy="356536"/>
            </a:xfrm>
          </p:grpSpPr>
          <p:sp>
            <p:nvSpPr>
              <p:cNvPr id="291" name="Google Shape;291;p8"/>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292" name="Google Shape;292;p8"/>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grpSp>
        <p:nvGrpSpPr>
          <p:cNvPr id="293" name="Google Shape;293;p8"/>
          <p:cNvGrpSpPr/>
          <p:nvPr/>
        </p:nvGrpSpPr>
        <p:grpSpPr>
          <a:xfrm>
            <a:off x="2120409" y="-234537"/>
            <a:ext cx="3600636" cy="863933"/>
            <a:chOff x="241334" y="4376325"/>
            <a:chExt cx="3600636" cy="863933"/>
          </a:xfrm>
        </p:grpSpPr>
        <p:grpSp>
          <p:nvGrpSpPr>
            <p:cNvPr id="294" name="Google Shape;294;p8"/>
            <p:cNvGrpSpPr/>
            <p:nvPr/>
          </p:nvGrpSpPr>
          <p:grpSpPr>
            <a:xfrm>
              <a:off x="241334" y="4376325"/>
              <a:ext cx="2372701" cy="863933"/>
              <a:chOff x="2088209" y="1489400"/>
              <a:chExt cx="2372701" cy="863933"/>
            </a:xfrm>
          </p:grpSpPr>
          <p:sp>
            <p:nvSpPr>
              <p:cNvPr id="295" name="Google Shape;295;p8"/>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8"/>
            <p:cNvGrpSpPr/>
            <p:nvPr/>
          </p:nvGrpSpPr>
          <p:grpSpPr>
            <a:xfrm>
              <a:off x="2224390" y="4863972"/>
              <a:ext cx="1617581" cy="144972"/>
              <a:chOff x="301875" y="4769613"/>
              <a:chExt cx="2553000" cy="144972"/>
            </a:xfrm>
          </p:grpSpPr>
          <p:sp>
            <p:nvSpPr>
              <p:cNvPr id="317" name="Google Shape;317;p8"/>
              <p:cNvSpPr/>
              <p:nvPr/>
            </p:nvSpPr>
            <p:spPr>
              <a:xfrm>
                <a:off x="301875" y="4769613"/>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318" name="Google Shape;318;p8"/>
              <p:cNvSpPr/>
              <p:nvPr/>
            </p:nvSpPr>
            <p:spPr>
              <a:xfrm>
                <a:off x="301875" y="4857885"/>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9"/>
        <p:cNvGrpSpPr/>
        <p:nvPr/>
      </p:nvGrpSpPr>
      <p:grpSpPr>
        <a:xfrm>
          <a:off x="0" y="0"/>
          <a:ext cx="0" cy="0"/>
          <a:chOff x="0" y="0"/>
          <a:chExt cx="0" cy="0"/>
        </a:xfrm>
      </p:grpSpPr>
      <p:pic>
        <p:nvPicPr>
          <p:cNvPr id="320" name="Google Shape;320;p9"/>
          <p:cNvPicPr preferRelativeResize="0"/>
          <p:nvPr/>
        </p:nvPicPr>
        <p:blipFill>
          <a:blip r:embed="rId2">
            <a:alphaModFix amt="70000"/>
          </a:blip>
          <a:stretch>
            <a:fillRect/>
          </a:stretch>
        </p:blipFill>
        <p:spPr>
          <a:xfrm>
            <a:off x="0" y="100"/>
            <a:ext cx="9144003" cy="5143501"/>
          </a:xfrm>
          <a:prstGeom prst="rect">
            <a:avLst/>
          </a:prstGeom>
          <a:noFill/>
          <a:ln>
            <a:noFill/>
          </a:ln>
        </p:spPr>
      </p:pic>
      <p:sp>
        <p:nvSpPr>
          <p:cNvPr id="321" name="Google Shape;321;p9"/>
          <p:cNvSpPr txBox="1">
            <a:spLocks noGrp="1"/>
          </p:cNvSpPr>
          <p:nvPr>
            <p:ph type="title"/>
          </p:nvPr>
        </p:nvSpPr>
        <p:spPr>
          <a:xfrm>
            <a:off x="4874763" y="1531450"/>
            <a:ext cx="3363600" cy="1169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22" name="Google Shape;322;p9"/>
          <p:cNvSpPr txBox="1">
            <a:spLocks noGrp="1"/>
          </p:cNvSpPr>
          <p:nvPr>
            <p:ph type="subTitle" idx="1"/>
          </p:nvPr>
        </p:nvSpPr>
        <p:spPr>
          <a:xfrm>
            <a:off x="4874763" y="2640250"/>
            <a:ext cx="3363600" cy="97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3" name="Google Shape;323;p9"/>
          <p:cNvSpPr>
            <a:spLocks noGrp="1"/>
          </p:cNvSpPr>
          <p:nvPr>
            <p:ph type="pic" idx="2"/>
          </p:nvPr>
        </p:nvSpPr>
        <p:spPr>
          <a:xfrm>
            <a:off x="1014537" y="884784"/>
            <a:ext cx="3371700" cy="3374100"/>
          </a:xfrm>
          <a:prstGeom prst="ellipse">
            <a:avLst/>
          </a:prstGeom>
          <a:noFill/>
          <a:ln>
            <a:noFill/>
          </a:ln>
        </p:spPr>
      </p:sp>
      <p:grpSp>
        <p:nvGrpSpPr>
          <p:cNvPr id="324" name="Google Shape;324;p9"/>
          <p:cNvGrpSpPr/>
          <p:nvPr/>
        </p:nvGrpSpPr>
        <p:grpSpPr>
          <a:xfrm rot="10800000">
            <a:off x="-152444" y="4307595"/>
            <a:ext cx="3255773" cy="804314"/>
            <a:chOff x="5984981" y="114945"/>
            <a:chExt cx="3255773" cy="804314"/>
          </a:xfrm>
        </p:grpSpPr>
        <p:sp>
          <p:nvSpPr>
            <p:cNvPr id="325" name="Google Shape;325;p9"/>
            <p:cNvSpPr/>
            <p:nvPr/>
          </p:nvSpPr>
          <p:spPr>
            <a:xfrm rot="-5400000">
              <a:off x="7362630" y="-958866"/>
              <a:ext cx="575024" cy="3181225"/>
            </a:xfrm>
            <a:custGeom>
              <a:avLst/>
              <a:gdLst/>
              <a:ahLst/>
              <a:cxnLst/>
              <a:rect l="l" t="t" r="r" b="b"/>
              <a:pathLst>
                <a:path w="28932" h="127249" extrusionOk="0">
                  <a:moveTo>
                    <a:pt x="0" y="127249"/>
                  </a:moveTo>
                  <a:lnTo>
                    <a:pt x="0" y="81975"/>
                  </a:lnTo>
                  <a:lnTo>
                    <a:pt x="19020" y="62419"/>
                  </a:lnTo>
                  <a:lnTo>
                    <a:pt x="19020" y="28933"/>
                  </a:lnTo>
                  <a:lnTo>
                    <a:pt x="28932" y="19021"/>
                  </a:lnTo>
                  <a:lnTo>
                    <a:pt x="28932" y="0"/>
                  </a:lnTo>
                </a:path>
              </a:pathLst>
            </a:custGeom>
            <a:noFill/>
            <a:ln w="9525" cap="flat" cmpd="sng">
              <a:solidFill>
                <a:schemeClr val="lt2"/>
              </a:solidFill>
              <a:prstDash val="solid"/>
              <a:round/>
              <a:headEnd type="none" w="med" len="med"/>
              <a:tailEnd type="none" w="med" len="med"/>
            </a:ln>
          </p:spPr>
        </p:sp>
        <p:sp>
          <p:nvSpPr>
            <p:cNvPr id="326" name="Google Shape;326;p9"/>
            <p:cNvSpPr/>
            <p:nvPr/>
          </p:nvSpPr>
          <p:spPr>
            <a:xfrm rot="-5400000">
              <a:off x="5984981" y="3040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sp>
          <p:nvSpPr>
            <p:cNvPr id="327" name="Google Shape;327;p9"/>
            <p:cNvSpPr/>
            <p:nvPr/>
          </p:nvSpPr>
          <p:spPr>
            <a:xfrm>
              <a:off x="6384577" y="162888"/>
              <a:ext cx="1241750" cy="384500"/>
            </a:xfrm>
            <a:custGeom>
              <a:avLst/>
              <a:gdLst/>
              <a:ahLst/>
              <a:cxnLst/>
              <a:rect l="l" t="t" r="r" b="b"/>
              <a:pathLst>
                <a:path w="49670" h="15380" extrusionOk="0">
                  <a:moveTo>
                    <a:pt x="49670" y="15380"/>
                  </a:moveTo>
                  <a:lnTo>
                    <a:pt x="31013" y="0"/>
                  </a:lnTo>
                  <a:lnTo>
                    <a:pt x="0" y="0"/>
                  </a:lnTo>
                </a:path>
              </a:pathLst>
            </a:custGeom>
            <a:noFill/>
            <a:ln w="9525" cap="flat" cmpd="sng">
              <a:solidFill>
                <a:schemeClr val="lt2"/>
              </a:solidFill>
              <a:prstDash val="solid"/>
              <a:round/>
              <a:headEnd type="none" w="med" len="med"/>
              <a:tailEnd type="none" w="med" len="med"/>
            </a:ln>
          </p:spPr>
        </p:sp>
        <p:sp>
          <p:nvSpPr>
            <p:cNvPr id="328" name="Google Shape;328;p9"/>
            <p:cNvSpPr/>
            <p:nvPr/>
          </p:nvSpPr>
          <p:spPr>
            <a:xfrm rot="-5400000">
              <a:off x="6308981" y="11494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329" name="Google Shape;329;p9"/>
          <p:cNvGrpSpPr/>
          <p:nvPr/>
        </p:nvGrpSpPr>
        <p:grpSpPr>
          <a:xfrm>
            <a:off x="4029693" y="-277225"/>
            <a:ext cx="5177593" cy="1162005"/>
            <a:chOff x="4029693" y="-277225"/>
            <a:chExt cx="5177593" cy="1162005"/>
          </a:xfrm>
        </p:grpSpPr>
        <p:grpSp>
          <p:nvGrpSpPr>
            <p:cNvPr id="330" name="Google Shape;330;p9"/>
            <p:cNvGrpSpPr/>
            <p:nvPr/>
          </p:nvGrpSpPr>
          <p:grpSpPr>
            <a:xfrm>
              <a:off x="5703815" y="-277225"/>
              <a:ext cx="3503471" cy="863933"/>
              <a:chOff x="5703815" y="-277225"/>
              <a:chExt cx="3503471" cy="863933"/>
            </a:xfrm>
          </p:grpSpPr>
          <p:grpSp>
            <p:nvGrpSpPr>
              <p:cNvPr id="331" name="Google Shape;331;p9"/>
              <p:cNvGrpSpPr/>
              <p:nvPr/>
            </p:nvGrpSpPr>
            <p:grpSpPr>
              <a:xfrm>
                <a:off x="6834584" y="-277225"/>
                <a:ext cx="2372701" cy="863933"/>
                <a:chOff x="2088209" y="1489400"/>
                <a:chExt cx="2372701" cy="863933"/>
              </a:xfrm>
            </p:grpSpPr>
            <p:sp>
              <p:nvSpPr>
                <p:cNvPr id="332" name="Google Shape;332;p9"/>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9"/>
              <p:cNvGrpSpPr/>
              <p:nvPr/>
            </p:nvGrpSpPr>
            <p:grpSpPr>
              <a:xfrm>
                <a:off x="5703815" y="154934"/>
                <a:ext cx="1617581" cy="144972"/>
                <a:chOff x="301875" y="4680900"/>
                <a:chExt cx="2553000" cy="144972"/>
              </a:xfrm>
            </p:grpSpPr>
            <p:sp>
              <p:nvSpPr>
                <p:cNvPr id="354" name="Google Shape;354;p9"/>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355" name="Google Shape;355;p9"/>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356" name="Google Shape;356;p9"/>
            <p:cNvGrpSpPr/>
            <p:nvPr/>
          </p:nvGrpSpPr>
          <p:grpSpPr>
            <a:xfrm rot="-5400000">
              <a:off x="3655105" y="153656"/>
              <a:ext cx="1105712" cy="356536"/>
              <a:chOff x="4757450" y="1886500"/>
              <a:chExt cx="1105712" cy="356536"/>
            </a:xfrm>
          </p:grpSpPr>
          <p:sp>
            <p:nvSpPr>
              <p:cNvPr id="357" name="Google Shape;357;p9"/>
              <p:cNvSpPr/>
              <p:nvPr/>
            </p:nvSpPr>
            <p:spPr>
              <a:xfrm>
                <a:off x="4781512" y="1913814"/>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358" name="Google Shape;358;p9"/>
              <p:cNvSpPr/>
              <p:nvPr/>
            </p:nvSpPr>
            <p:spPr>
              <a:xfrm>
                <a:off x="4757450" y="18865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9"/>
        <p:cNvGrpSpPr/>
        <p:nvPr/>
      </p:nvGrpSpPr>
      <p:grpSpPr>
        <a:xfrm>
          <a:off x="0" y="0"/>
          <a:ext cx="0" cy="0"/>
          <a:chOff x="0" y="0"/>
          <a:chExt cx="0" cy="0"/>
        </a:xfrm>
      </p:grpSpPr>
      <p:sp>
        <p:nvSpPr>
          <p:cNvPr id="360" name="Google Shape;360;p10"/>
          <p:cNvSpPr>
            <a:spLocks noGrp="1"/>
          </p:cNvSpPr>
          <p:nvPr>
            <p:ph type="pic" idx="2"/>
          </p:nvPr>
        </p:nvSpPr>
        <p:spPr>
          <a:xfrm>
            <a:off x="0" y="0"/>
            <a:ext cx="9144000" cy="5143500"/>
          </a:xfrm>
          <a:prstGeom prst="rect">
            <a:avLst/>
          </a:prstGeom>
          <a:noFill/>
          <a:ln>
            <a:noFill/>
          </a:ln>
        </p:spPr>
      </p:sp>
      <p:sp>
        <p:nvSpPr>
          <p:cNvPr id="361" name="Google Shape;361;p10"/>
          <p:cNvSpPr txBox="1">
            <a:spLocks noGrp="1"/>
          </p:cNvSpPr>
          <p:nvPr>
            <p:ph type="title"/>
          </p:nvPr>
        </p:nvSpPr>
        <p:spPr>
          <a:xfrm>
            <a:off x="720000" y="3736250"/>
            <a:ext cx="7704000" cy="678300"/>
          </a:xfrm>
          <a:prstGeom prst="rect">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1pPr>
            <a:lvl2pPr lvl="1"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2pPr>
            <a:lvl3pPr lvl="2"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3pPr>
            <a:lvl4pPr lvl="3"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4pPr>
            <a:lvl5pPr lvl="4"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5pPr>
            <a:lvl6pPr lvl="5"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6pPr>
            <a:lvl7pPr lvl="6"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7pPr>
            <a:lvl8pPr lvl="7"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8pPr>
            <a:lvl9pPr lvl="8"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1pPr>
            <a:lvl2pPr marL="914400" lvl="1"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2pPr>
            <a:lvl3pPr marL="1371600" lvl="2"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3pPr>
            <a:lvl4pPr marL="1828800" lvl="3"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4pPr>
            <a:lvl5pPr marL="2286000" lvl="4"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5pPr>
            <a:lvl6pPr marL="2743200" lvl="5"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6pPr>
            <a:lvl7pPr marL="3200400" lvl="6"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7pPr>
            <a:lvl8pPr marL="3657600" lvl="7"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8pPr>
            <a:lvl9pPr marL="4114800" lvl="8" indent="-317500">
              <a:lnSpc>
                <a:spcPct val="100000"/>
              </a:lnSpc>
              <a:spcBef>
                <a:spcPts val="1600"/>
              </a:spcBef>
              <a:spcAft>
                <a:spcPts val="1600"/>
              </a:spcAft>
              <a:buClr>
                <a:schemeClr val="dk1"/>
              </a:buClr>
              <a:buSzPts val="1400"/>
              <a:buFont typeface="Manrope"/>
              <a:buChar char="■"/>
              <a:defRPr>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41"/>
        <p:cNvGrpSpPr/>
        <p:nvPr/>
      </p:nvGrpSpPr>
      <p:grpSpPr>
        <a:xfrm>
          <a:off x="0" y="0"/>
          <a:ext cx="0" cy="0"/>
          <a:chOff x="0" y="0"/>
          <a:chExt cx="0" cy="0"/>
        </a:xfrm>
      </p:grpSpPr>
      <p:sp>
        <p:nvSpPr>
          <p:cNvPr id="1342" name="Google Shape;1342;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343" name="Google Shape;1343;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28.xml"/><Relationship Id="rId5" Type="http://schemas.openxmlformats.org/officeDocument/2006/relationships/image" Target="../media/image30.png"/><Relationship Id="rId4" Type="http://schemas.openxmlformats.org/officeDocument/2006/relationships/hyperlink" Target="https://docs.google.com/spreadsheets/d/1KAqeY5Voazrf5U8s3To_gE2E3D4H-22KXBrFPyVdaNY/copy#gid=126928333"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hyperlink" Target="https://docs.google.com/spreadsheets/d/1KAqeY5Voazrf5U8s3To_gE2E3D4H-22KXBrFPyVdaNY/copy#gid=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ai/image-generator?utm_source=slidesgo-referral&amp;utm_medium=presentation-attribution&amp;utm_campaign=ai-generated-images-by-freepik" TargetMode="External"/><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portrait-senior-woman-professional-blazer-outdoors_40320516.htm/?utm_source=slidesgo_template&amp;utm_medium=referral-link&amp;utm_campaign=sg_resources&amp;utm_content=freepik" TargetMode="External"/><Relationship Id="rId3" Type="http://schemas.openxmlformats.org/officeDocument/2006/relationships/hyperlink" Target="https://wepik.com/ai?utm_source=slidesgo-referral&amp;utm_medium=presentation-attribution&amp;utm_campaign=ai-generated-images-by-wepik" TargetMode="External"/><Relationship Id="rId7" Type="http://schemas.openxmlformats.org/officeDocument/2006/relationships/hyperlink" Target="https://www.freepik.com/free-photo/close-up-hand-filling-document_25128664.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hyperlink" Target="https://www.freepik.com/free-photo/young-man-working-ethernet-switch_5819346.htm/?utm_source=slidesgo_template&amp;utm_medium=referral-link&amp;utm_campaign=sg_resources&amp;utm_content=freepik" TargetMode="External"/><Relationship Id="rId11" Type="http://schemas.openxmlformats.org/officeDocument/2006/relationships/hyperlink" Target="https://www.flaticon.com/packs/electricity-16/?utm_source=slidesgo_template&amp;utm_medium=referral-link&amp;utm_campaign=sg_resources&amp;utm_content=flaticon" TargetMode="External"/><Relationship Id="rId5" Type="http://schemas.openxmlformats.org/officeDocument/2006/relationships/hyperlink" Target="https://www.freepik.com/free-photo/medium-shot-man-holding-tablet_25128632.htm/?utm_source=slidesgo_template&amp;utm_medium=referral-link&amp;utm_campaign=sg_resources&amp;utm_content=freepik" TargetMode="External"/><Relationship Id="rId10" Type="http://schemas.openxmlformats.org/officeDocument/2006/relationships/hyperlink" Target="https://www.freepik.com/free-vector/technology-background-with-dots-ans-lines_2359731.htm/?utm_source=slidesgo_template&amp;utm_medium=referral-link&amp;utm_campaign=sg_resources&amp;utm_content=freepik" TargetMode="External"/><Relationship Id="rId4" Type="http://schemas.openxmlformats.org/officeDocument/2006/relationships/hyperlink" Target="https://www.freepik.com/free-photo/high-angle-blue-technology-background_12975364.htm/?utm_source=slidesgo_template&amp;utm_medium=referral-link&amp;utm_campaign=sg_resources&amp;utm_content=freepik" TargetMode="External"/><Relationship Id="rId9" Type="http://schemas.openxmlformats.org/officeDocument/2006/relationships/hyperlink" Target="https://www.freepik.com/free-photo/medium-shot-smiley-engineer-with-helmet_25128658.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38.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39.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Inter"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 Id="rId4" Type="http://schemas.openxmlformats.org/officeDocument/2006/relationships/hyperlink" Target="https://fonts.google.com/specimen/Manrope"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4" name="Google Shape;1354;p37"/>
          <p:cNvSpPr txBox="1">
            <a:spLocks noGrp="1"/>
          </p:cNvSpPr>
          <p:nvPr>
            <p:ph type="ctrTitle"/>
          </p:nvPr>
        </p:nvSpPr>
        <p:spPr>
          <a:xfrm>
            <a:off x="1153813" y="831445"/>
            <a:ext cx="2835000" cy="242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Robot</a:t>
            </a:r>
            <a:r>
              <a:rPr lang="en" dirty="0" smtClean="0"/>
              <a:t> Control </a:t>
            </a:r>
            <a:r>
              <a:rPr lang="en" dirty="0" smtClean="0">
                <a:solidFill>
                  <a:schemeClr val="accent2"/>
                </a:solidFill>
              </a:rPr>
              <a:t>Panel</a:t>
            </a:r>
            <a:endParaRPr b="1" dirty="0">
              <a:solidFill>
                <a:schemeClr val="accent2"/>
              </a:solidFill>
              <a:latin typeface="Barlow"/>
              <a:ea typeface="Barlow"/>
              <a:cs typeface="Barlow"/>
              <a:sym typeface="Barlow"/>
            </a:endParaRPr>
          </a:p>
        </p:txBody>
      </p:sp>
      <p:sp>
        <p:nvSpPr>
          <p:cNvPr id="1355" name="Google Shape;1355;p37"/>
          <p:cNvSpPr txBox="1">
            <a:spLocks noGrp="1"/>
          </p:cNvSpPr>
          <p:nvPr>
            <p:ph type="subTitle" idx="1"/>
          </p:nvPr>
        </p:nvSpPr>
        <p:spPr>
          <a:xfrm>
            <a:off x="1153813" y="3252692"/>
            <a:ext cx="2835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Краткое описание программы управления роботом-манипулятором</a:t>
            </a:r>
            <a:endParaRPr dirty="0"/>
          </a:p>
        </p:txBody>
      </p:sp>
      <p:grpSp>
        <p:nvGrpSpPr>
          <p:cNvPr id="9" name="Google Shape;1393;p40"/>
          <p:cNvGrpSpPr/>
          <p:nvPr/>
        </p:nvGrpSpPr>
        <p:grpSpPr>
          <a:xfrm>
            <a:off x="4683554" y="831445"/>
            <a:ext cx="3589500" cy="3585600"/>
            <a:chOff x="905638" y="779085"/>
            <a:chExt cx="3589500" cy="3585600"/>
          </a:xfrm>
        </p:grpSpPr>
        <p:sp>
          <p:nvSpPr>
            <p:cNvPr id="10" name="Google Shape;1394;p40"/>
            <p:cNvSpPr/>
            <p:nvPr/>
          </p:nvSpPr>
          <p:spPr>
            <a:xfrm>
              <a:off x="905638" y="779085"/>
              <a:ext cx="3589500" cy="3585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 name="Google Shape;1395;p40"/>
            <p:cNvSpPr/>
            <p:nvPr/>
          </p:nvSpPr>
          <p:spPr>
            <a:xfrm>
              <a:off x="962908" y="836290"/>
              <a:ext cx="3474900" cy="3471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926" y="1168884"/>
            <a:ext cx="2588833" cy="25888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9" name="Google Shape;1867;p62"/>
          <p:cNvSpPr/>
          <p:nvPr/>
        </p:nvSpPr>
        <p:spPr>
          <a:xfrm>
            <a:off x="4800600" y="913311"/>
            <a:ext cx="3741420" cy="4061460"/>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29;p65"/>
          <p:cNvSpPr txBox="1">
            <a:spLocks noGrp="1"/>
          </p:cNvSpPr>
          <p:nvPr>
            <p:ph type="title"/>
          </p:nvPr>
        </p:nvSpPr>
        <p:spPr>
          <a:xfrm>
            <a:off x="4928021" y="414503"/>
            <a:ext cx="3513736" cy="1099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800" dirty="0" smtClean="0"/>
              <a:t>Операция «Подача </a:t>
            </a:r>
            <a:r>
              <a:rPr lang="ru-RU" sz="1800" dirty="0" smtClean="0"/>
              <a:t>в станок»</a:t>
            </a:r>
            <a:endParaRPr sz="1800" dirty="0"/>
          </a:p>
        </p:txBody>
      </p:sp>
      <p:pic>
        <p:nvPicPr>
          <p:cNvPr id="2" name="Рисунок 1"/>
          <p:cNvPicPr>
            <a:picLocks noChangeAspect="1"/>
          </p:cNvPicPr>
          <p:nvPr/>
        </p:nvPicPr>
        <p:blipFill rotWithShape="1">
          <a:blip r:embed="rId3">
            <a:extLst>
              <a:ext uri="{28A0092B-C50C-407E-A947-70E740481C1C}">
                <a14:useLocalDpi xmlns:a14="http://schemas.microsoft.com/office/drawing/2010/main" val="0"/>
              </a:ext>
            </a:extLst>
          </a:blip>
          <a:srcRect l="50799" t="17037" r="1302" b="2716"/>
          <a:stretch/>
        </p:blipFill>
        <p:spPr>
          <a:xfrm>
            <a:off x="4851400" y="964111"/>
            <a:ext cx="3666978" cy="3972560"/>
          </a:xfrm>
          <a:prstGeom prst="rect">
            <a:avLst/>
          </a:prstGeom>
        </p:spPr>
      </p:pic>
      <p:sp>
        <p:nvSpPr>
          <p:cNvPr id="6" name="Google Shape;1867;p62"/>
          <p:cNvSpPr/>
          <p:nvPr/>
        </p:nvSpPr>
        <p:spPr>
          <a:xfrm>
            <a:off x="269219" y="146172"/>
            <a:ext cx="3367238" cy="233158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3"/>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67;p62"/>
          <p:cNvSpPr/>
          <p:nvPr/>
        </p:nvSpPr>
        <p:spPr>
          <a:xfrm>
            <a:off x="1306938" y="2605088"/>
            <a:ext cx="3367238" cy="233158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3"/>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85" y="501484"/>
            <a:ext cx="3147306" cy="1620957"/>
          </a:xfrm>
          <a:prstGeom prst="rect">
            <a:avLst/>
          </a:prstGeom>
        </p:spPr>
      </p:pic>
      <p:pic>
        <p:nvPicPr>
          <p:cNvPr id="5"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6092" y="2782144"/>
            <a:ext cx="2508930" cy="197747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1" name="Google Shape;1867;p62"/>
          <p:cNvSpPr/>
          <p:nvPr/>
        </p:nvSpPr>
        <p:spPr>
          <a:xfrm>
            <a:off x="5234940" y="845820"/>
            <a:ext cx="3741420" cy="4061460"/>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29;p65"/>
          <p:cNvSpPr txBox="1">
            <a:spLocks noGrp="1"/>
          </p:cNvSpPr>
          <p:nvPr>
            <p:ph type="title"/>
          </p:nvPr>
        </p:nvSpPr>
        <p:spPr>
          <a:xfrm>
            <a:off x="341984" y="90472"/>
            <a:ext cx="3597556" cy="1099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800" dirty="0" smtClean="0"/>
              <a:t>Операция «Приём </a:t>
            </a:r>
            <a:r>
              <a:rPr lang="ru-RU" sz="1800" dirty="0" smtClean="0"/>
              <a:t>заготовки»</a:t>
            </a:r>
            <a:endParaRPr sz="1800" dirty="0"/>
          </a:p>
        </p:txBody>
      </p:sp>
      <p:pic>
        <p:nvPicPr>
          <p:cNvPr id="2" name="Рисунок 1"/>
          <p:cNvPicPr>
            <a:picLocks noChangeAspect="1"/>
          </p:cNvPicPr>
          <p:nvPr/>
        </p:nvPicPr>
        <p:blipFill rotWithShape="1">
          <a:blip r:embed="rId3">
            <a:extLst>
              <a:ext uri="{28A0092B-C50C-407E-A947-70E740481C1C}">
                <a14:useLocalDpi xmlns:a14="http://schemas.microsoft.com/office/drawing/2010/main" val="0"/>
              </a:ext>
            </a:extLst>
          </a:blip>
          <a:srcRect l="50799" t="15556" r="1142" b="2469"/>
          <a:stretch/>
        </p:blipFill>
        <p:spPr>
          <a:xfrm>
            <a:off x="5311140" y="883920"/>
            <a:ext cx="3597023" cy="3967480"/>
          </a:xfrm>
          <a:prstGeom prst="rect">
            <a:avLst/>
          </a:prstGeom>
        </p:spPr>
      </p:pic>
      <p:sp>
        <p:nvSpPr>
          <p:cNvPr id="6" name="Google Shape;1867;p62"/>
          <p:cNvSpPr/>
          <p:nvPr/>
        </p:nvSpPr>
        <p:spPr>
          <a:xfrm>
            <a:off x="171276" y="635086"/>
            <a:ext cx="3469749" cy="180005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3"/>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67;p62"/>
          <p:cNvSpPr/>
          <p:nvPr/>
        </p:nvSpPr>
        <p:spPr>
          <a:xfrm>
            <a:off x="1289049" y="2603500"/>
            <a:ext cx="3790951" cy="1860550"/>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3"/>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93" y="711246"/>
            <a:ext cx="2718114" cy="1647731"/>
          </a:xfrm>
          <a:prstGeom prst="rect">
            <a:avLst/>
          </a:prstGeom>
        </p:spPr>
      </p:pic>
      <p:pic>
        <p:nvPicPr>
          <p:cNvPr id="4" name="Рисунок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0896" y="2674149"/>
            <a:ext cx="3614951" cy="169284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1" name="Google Shape;1929;p65"/>
          <p:cNvSpPr txBox="1">
            <a:spLocks noGrp="1"/>
          </p:cNvSpPr>
          <p:nvPr>
            <p:ph type="title"/>
          </p:nvPr>
        </p:nvSpPr>
        <p:spPr>
          <a:xfrm>
            <a:off x="496924" y="330200"/>
            <a:ext cx="4392576" cy="1206500"/>
          </a:xfrm>
          <a:prstGeom prst="rect">
            <a:avLst/>
          </a:prstGeom>
        </p:spPr>
        <p:txBody>
          <a:bodyPr spcFirstLastPara="1" wrap="square" lIns="91425" tIns="91425" rIns="91425" bIns="91425" anchor="t" anchorCtr="0">
            <a:noAutofit/>
          </a:bodyPr>
          <a:lstStyle/>
          <a:p>
            <a:pPr lvl="0"/>
            <a:r>
              <a:rPr lang="ru-RU" sz="2400" dirty="0" smtClean="0"/>
              <a:t>Повторный цикл операций</a:t>
            </a:r>
            <a:r>
              <a:rPr lang="ru-RU" sz="2400" dirty="0" smtClean="0"/>
              <a:t/>
            </a:r>
            <a:br>
              <a:rPr lang="ru-RU" sz="2400" dirty="0" smtClean="0"/>
            </a:br>
            <a:r>
              <a:rPr lang="ru-RU" sz="2400" dirty="0" smtClean="0"/>
              <a:t>«Подача в станок</a:t>
            </a:r>
            <a:r>
              <a:rPr lang="ru-RU" sz="2400" dirty="0" smtClean="0"/>
              <a:t>» </a:t>
            </a:r>
            <a:r>
              <a:rPr lang="ru-RU" sz="2400" dirty="0"/>
              <a:t>и «Приём заготовки»</a:t>
            </a:r>
            <a:endParaRPr sz="2400" dirty="0"/>
          </a:p>
        </p:txBody>
      </p:sp>
      <p:sp>
        <p:nvSpPr>
          <p:cNvPr id="12" name="Google Shape;1867;p62"/>
          <p:cNvSpPr/>
          <p:nvPr/>
        </p:nvSpPr>
        <p:spPr>
          <a:xfrm>
            <a:off x="5171440" y="426720"/>
            <a:ext cx="3741420" cy="4061460"/>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50958" t="17531" r="1303" b="1975"/>
          <a:stretch/>
        </p:blipFill>
        <p:spPr>
          <a:xfrm>
            <a:off x="5232400" y="484278"/>
            <a:ext cx="3619500" cy="3946344"/>
          </a:xfrm>
          <a:prstGeom prst="rect">
            <a:avLst/>
          </a:prstGeom>
        </p:spPr>
      </p:pic>
      <p:sp>
        <p:nvSpPr>
          <p:cNvPr id="14" name="Google Shape;1983;p65"/>
          <p:cNvSpPr txBox="1"/>
          <p:nvPr/>
        </p:nvSpPr>
        <p:spPr>
          <a:xfrm>
            <a:off x="685800" y="1778000"/>
            <a:ext cx="3390900" cy="124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ru-RU" sz="1600" dirty="0" smtClean="0">
                <a:solidFill>
                  <a:schemeClr val="dk1"/>
                </a:solidFill>
                <a:latin typeface="Manrope"/>
                <a:ea typeface="Manrope"/>
                <a:cs typeface="Manrope"/>
                <a:sym typeface="Manrope"/>
              </a:rPr>
              <a:t>Данный цикл повторяется пока не будут обработаны все заданные стороны заготовки.</a:t>
            </a:r>
            <a:endParaRPr sz="1600" dirty="0">
              <a:solidFill>
                <a:schemeClr val="dk1"/>
              </a:solidFill>
              <a:latin typeface="Manrope"/>
              <a:ea typeface="Manrope"/>
              <a:cs typeface="Manrope"/>
              <a:sym typeface="Manrope"/>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8" name="Google Shape;1867;p62"/>
          <p:cNvSpPr/>
          <p:nvPr/>
        </p:nvSpPr>
        <p:spPr>
          <a:xfrm>
            <a:off x="236220" y="541020"/>
            <a:ext cx="3741420" cy="4061460"/>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29;p65"/>
          <p:cNvSpPr txBox="1">
            <a:spLocks noGrp="1"/>
          </p:cNvSpPr>
          <p:nvPr>
            <p:ph type="title"/>
          </p:nvPr>
        </p:nvSpPr>
        <p:spPr>
          <a:xfrm>
            <a:off x="4914900" y="63149"/>
            <a:ext cx="3642360" cy="1099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smtClean="0"/>
              <a:t>Операция</a:t>
            </a:r>
            <a:br>
              <a:rPr lang="ru-RU" sz="2800" dirty="0" smtClean="0"/>
            </a:br>
            <a:r>
              <a:rPr lang="ru-RU" sz="2800" dirty="0" smtClean="0"/>
              <a:t>«Выдача </a:t>
            </a:r>
            <a:r>
              <a:rPr lang="ru-RU" sz="2800" dirty="0" smtClean="0"/>
              <a:t>изделия</a:t>
            </a:r>
            <a:r>
              <a:rPr lang="ru-RU" sz="2800" dirty="0" smtClean="0"/>
              <a:t>»</a:t>
            </a:r>
            <a:endParaRPr sz="2800" dirty="0"/>
          </a:p>
        </p:txBody>
      </p:sp>
      <p:pic>
        <p:nvPicPr>
          <p:cNvPr id="2" name="Рисунок 1"/>
          <p:cNvPicPr>
            <a:picLocks noChangeAspect="1"/>
          </p:cNvPicPr>
          <p:nvPr/>
        </p:nvPicPr>
        <p:blipFill rotWithShape="1">
          <a:blip r:embed="rId3">
            <a:extLst>
              <a:ext uri="{28A0092B-C50C-407E-A947-70E740481C1C}">
                <a14:useLocalDpi xmlns:a14="http://schemas.microsoft.com/office/drawing/2010/main" val="0"/>
              </a:ext>
            </a:extLst>
          </a:blip>
          <a:srcRect l="50800" t="16790" r="1461" b="2469"/>
          <a:stretch/>
        </p:blipFill>
        <p:spPr>
          <a:xfrm>
            <a:off x="337820" y="642620"/>
            <a:ext cx="3530212" cy="3860800"/>
          </a:xfrm>
          <a:prstGeom prst="rect">
            <a:avLst/>
          </a:prstGeom>
        </p:spPr>
      </p:pic>
      <p:sp>
        <p:nvSpPr>
          <p:cNvPr id="6" name="Google Shape;1867;p62"/>
          <p:cNvSpPr/>
          <p:nvPr/>
        </p:nvSpPr>
        <p:spPr>
          <a:xfrm>
            <a:off x="4533900" y="1530665"/>
            <a:ext cx="4023360" cy="2586675"/>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3"/>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214" y="1633726"/>
            <a:ext cx="3849846" cy="237947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30" name="Google Shape;1867;p62"/>
          <p:cNvSpPr/>
          <p:nvPr/>
        </p:nvSpPr>
        <p:spPr>
          <a:xfrm>
            <a:off x="5196840" y="472440"/>
            <a:ext cx="3741420" cy="4061460"/>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29;p65"/>
          <p:cNvSpPr txBox="1">
            <a:spLocks noGrp="1"/>
          </p:cNvSpPr>
          <p:nvPr>
            <p:ph type="title"/>
          </p:nvPr>
        </p:nvSpPr>
        <p:spPr>
          <a:xfrm>
            <a:off x="1219200" y="143812"/>
            <a:ext cx="3825240" cy="1099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smtClean="0"/>
              <a:t>Окончание </a:t>
            </a:r>
            <a:r>
              <a:rPr lang="ru-RU" sz="2800" dirty="0" smtClean="0"/>
              <a:t>обработки изделия</a:t>
            </a:r>
            <a:endParaRPr sz="2800" dirty="0"/>
          </a:p>
        </p:txBody>
      </p:sp>
      <p:pic>
        <p:nvPicPr>
          <p:cNvPr id="2" name="Рисунок 1"/>
          <p:cNvPicPr>
            <a:picLocks noChangeAspect="1"/>
          </p:cNvPicPr>
          <p:nvPr/>
        </p:nvPicPr>
        <p:blipFill rotWithShape="1">
          <a:blip r:embed="rId3">
            <a:extLst>
              <a:ext uri="{28A0092B-C50C-407E-A947-70E740481C1C}">
                <a14:useLocalDpi xmlns:a14="http://schemas.microsoft.com/office/drawing/2010/main" val="0"/>
              </a:ext>
            </a:extLst>
          </a:blip>
          <a:srcRect l="50639" t="16543" r="1461" b="3456"/>
          <a:stretch/>
        </p:blipFill>
        <p:spPr>
          <a:xfrm>
            <a:off x="5234940" y="520699"/>
            <a:ext cx="3677920" cy="3972154"/>
          </a:xfrm>
          <a:prstGeom prst="rect">
            <a:avLst/>
          </a:prstGeom>
        </p:spPr>
      </p:pic>
      <p:sp>
        <p:nvSpPr>
          <p:cNvPr id="6" name="Google Shape;1983;p65"/>
          <p:cNvSpPr txBox="1"/>
          <p:nvPr/>
        </p:nvSpPr>
        <p:spPr>
          <a:xfrm>
            <a:off x="901700" y="1498600"/>
            <a:ext cx="3390900" cy="124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ru-RU" sz="1600" dirty="0" smtClean="0">
                <a:solidFill>
                  <a:schemeClr val="dk1"/>
                </a:solidFill>
                <a:latin typeface="Manrope"/>
                <a:ea typeface="Manrope"/>
                <a:cs typeface="Manrope"/>
                <a:sym typeface="Manrope"/>
              </a:rPr>
              <a:t>После завершения </a:t>
            </a:r>
            <a:endParaRPr sz="1600" dirty="0">
              <a:solidFill>
                <a:schemeClr val="dk1"/>
              </a:solidFill>
              <a:latin typeface="Manrope"/>
              <a:ea typeface="Manrope"/>
              <a:cs typeface="Manrope"/>
              <a:sym typeface="Manrope"/>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47"/>
          <p:cNvSpPr txBox="1">
            <a:spLocks noGrp="1"/>
          </p:cNvSpPr>
          <p:nvPr>
            <p:ph type="subTitle" idx="2"/>
          </p:nvPr>
        </p:nvSpPr>
        <p:spPr>
          <a:xfrm>
            <a:off x="3486876" y="2171085"/>
            <a:ext cx="216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1520" name="Google Shape;1520;p47"/>
          <p:cNvSpPr txBox="1">
            <a:spLocks noGrp="1"/>
          </p:cNvSpPr>
          <p:nvPr>
            <p:ph type="subTitle" idx="5"/>
          </p:nvPr>
        </p:nvSpPr>
        <p:spPr>
          <a:xfrm>
            <a:off x="6195739" y="2171085"/>
            <a:ext cx="216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521" name="Google Shape;152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six important ideas</a:t>
            </a:r>
            <a:endParaRPr/>
          </a:p>
        </p:txBody>
      </p:sp>
      <p:sp>
        <p:nvSpPr>
          <p:cNvPr id="1522" name="Google Shape;1522;p47"/>
          <p:cNvSpPr txBox="1">
            <a:spLocks noGrp="1"/>
          </p:cNvSpPr>
          <p:nvPr>
            <p:ph type="subTitle" idx="1"/>
          </p:nvPr>
        </p:nvSpPr>
        <p:spPr>
          <a:xfrm>
            <a:off x="778014" y="2171085"/>
            <a:ext cx="216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523" name="Google Shape;1523;p47"/>
          <p:cNvSpPr txBox="1">
            <a:spLocks noGrp="1"/>
          </p:cNvSpPr>
          <p:nvPr>
            <p:ph type="subTitle" idx="3"/>
          </p:nvPr>
        </p:nvSpPr>
        <p:spPr>
          <a:xfrm>
            <a:off x="778014" y="3909275"/>
            <a:ext cx="216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524" name="Google Shape;1524;p47"/>
          <p:cNvSpPr txBox="1">
            <a:spLocks noGrp="1"/>
          </p:cNvSpPr>
          <p:nvPr>
            <p:ph type="subTitle" idx="4"/>
          </p:nvPr>
        </p:nvSpPr>
        <p:spPr>
          <a:xfrm>
            <a:off x="3486876" y="3909275"/>
            <a:ext cx="216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525" name="Google Shape;1525;p47"/>
          <p:cNvSpPr txBox="1">
            <a:spLocks noGrp="1"/>
          </p:cNvSpPr>
          <p:nvPr>
            <p:ph type="subTitle" idx="6"/>
          </p:nvPr>
        </p:nvSpPr>
        <p:spPr>
          <a:xfrm>
            <a:off x="6195739" y="3909275"/>
            <a:ext cx="216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526" name="Google Shape;1526;p47"/>
          <p:cNvSpPr txBox="1">
            <a:spLocks noGrp="1"/>
          </p:cNvSpPr>
          <p:nvPr>
            <p:ph type="subTitle" idx="7"/>
          </p:nvPr>
        </p:nvSpPr>
        <p:spPr>
          <a:xfrm>
            <a:off x="776375" y="1909600"/>
            <a:ext cx="2169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 </a:t>
            </a:r>
            <a:endParaRPr/>
          </a:p>
        </p:txBody>
      </p:sp>
      <p:sp>
        <p:nvSpPr>
          <p:cNvPr id="1527" name="Google Shape;1527;p47"/>
          <p:cNvSpPr txBox="1">
            <a:spLocks noGrp="1"/>
          </p:cNvSpPr>
          <p:nvPr>
            <p:ph type="subTitle" idx="8"/>
          </p:nvPr>
        </p:nvSpPr>
        <p:spPr>
          <a:xfrm>
            <a:off x="3485233" y="1909600"/>
            <a:ext cx="2169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 </a:t>
            </a:r>
            <a:endParaRPr/>
          </a:p>
        </p:txBody>
      </p:sp>
      <p:sp>
        <p:nvSpPr>
          <p:cNvPr id="1528" name="Google Shape;1528;p47"/>
          <p:cNvSpPr txBox="1">
            <a:spLocks noGrp="1"/>
          </p:cNvSpPr>
          <p:nvPr>
            <p:ph type="subTitle" idx="9"/>
          </p:nvPr>
        </p:nvSpPr>
        <p:spPr>
          <a:xfrm>
            <a:off x="6194091" y="1909600"/>
            <a:ext cx="2169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 </a:t>
            </a:r>
            <a:endParaRPr/>
          </a:p>
        </p:txBody>
      </p:sp>
      <p:sp>
        <p:nvSpPr>
          <p:cNvPr id="1529" name="Google Shape;1529;p47"/>
          <p:cNvSpPr txBox="1">
            <a:spLocks noGrp="1"/>
          </p:cNvSpPr>
          <p:nvPr>
            <p:ph type="subTitle" idx="13"/>
          </p:nvPr>
        </p:nvSpPr>
        <p:spPr>
          <a:xfrm>
            <a:off x="776375" y="3646653"/>
            <a:ext cx="2169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 </a:t>
            </a:r>
            <a:endParaRPr/>
          </a:p>
        </p:txBody>
      </p:sp>
      <p:sp>
        <p:nvSpPr>
          <p:cNvPr id="1530" name="Google Shape;1530;p47"/>
          <p:cNvSpPr txBox="1">
            <a:spLocks noGrp="1"/>
          </p:cNvSpPr>
          <p:nvPr>
            <p:ph type="subTitle" idx="14"/>
          </p:nvPr>
        </p:nvSpPr>
        <p:spPr>
          <a:xfrm>
            <a:off x="3485233" y="3646653"/>
            <a:ext cx="2169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 </a:t>
            </a:r>
            <a:endParaRPr/>
          </a:p>
        </p:txBody>
      </p:sp>
      <p:sp>
        <p:nvSpPr>
          <p:cNvPr id="1531" name="Google Shape;1531;p47"/>
          <p:cNvSpPr txBox="1">
            <a:spLocks noGrp="1"/>
          </p:cNvSpPr>
          <p:nvPr>
            <p:ph type="subTitle" idx="15"/>
          </p:nvPr>
        </p:nvSpPr>
        <p:spPr>
          <a:xfrm>
            <a:off x="6194091" y="3646653"/>
            <a:ext cx="2169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 </a:t>
            </a:r>
            <a:endParaRPr/>
          </a:p>
        </p:txBody>
      </p:sp>
      <p:grpSp>
        <p:nvGrpSpPr>
          <p:cNvPr id="1532" name="Google Shape;1532;p47"/>
          <p:cNvGrpSpPr/>
          <p:nvPr/>
        </p:nvGrpSpPr>
        <p:grpSpPr>
          <a:xfrm>
            <a:off x="1638949" y="1305065"/>
            <a:ext cx="447722" cy="451485"/>
            <a:chOff x="2729624" y="2677790"/>
            <a:chExt cx="447722" cy="451485"/>
          </a:xfrm>
        </p:grpSpPr>
        <p:sp>
          <p:nvSpPr>
            <p:cNvPr id="1533" name="Google Shape;1533;p47"/>
            <p:cNvSpPr/>
            <p:nvPr/>
          </p:nvSpPr>
          <p:spPr>
            <a:xfrm>
              <a:off x="2729624" y="2730684"/>
              <a:ext cx="447722" cy="398590"/>
            </a:xfrm>
            <a:custGeom>
              <a:avLst/>
              <a:gdLst/>
              <a:ahLst/>
              <a:cxnLst/>
              <a:rect l="l" t="t" r="r" b="b"/>
              <a:pathLst>
                <a:path w="14872" h="13240" extrusionOk="0">
                  <a:moveTo>
                    <a:pt x="6941" y="1"/>
                  </a:moveTo>
                  <a:lnTo>
                    <a:pt x="6941" y="4425"/>
                  </a:lnTo>
                  <a:lnTo>
                    <a:pt x="7824" y="4425"/>
                  </a:lnTo>
                  <a:lnTo>
                    <a:pt x="7824" y="2668"/>
                  </a:lnTo>
                  <a:lnTo>
                    <a:pt x="12213" y="2668"/>
                  </a:lnTo>
                  <a:lnTo>
                    <a:pt x="12213" y="3801"/>
                  </a:lnTo>
                  <a:lnTo>
                    <a:pt x="11027" y="4987"/>
                  </a:lnTo>
                  <a:lnTo>
                    <a:pt x="11651" y="5612"/>
                  </a:lnTo>
                  <a:lnTo>
                    <a:pt x="12249" y="5041"/>
                  </a:lnTo>
                  <a:lnTo>
                    <a:pt x="12249" y="8877"/>
                  </a:lnTo>
                  <a:cubicBezTo>
                    <a:pt x="11357" y="9055"/>
                    <a:pt x="10501" y="10608"/>
                    <a:pt x="10501" y="10608"/>
                  </a:cubicBezTo>
                  <a:lnTo>
                    <a:pt x="8261" y="10608"/>
                  </a:lnTo>
                  <a:lnTo>
                    <a:pt x="8261" y="11027"/>
                  </a:lnTo>
                  <a:cubicBezTo>
                    <a:pt x="8261" y="11473"/>
                    <a:pt x="7931" y="11866"/>
                    <a:pt x="7485" y="11919"/>
                  </a:cubicBezTo>
                  <a:cubicBezTo>
                    <a:pt x="7450" y="11923"/>
                    <a:pt x="7414" y="11925"/>
                    <a:pt x="7380" y="11925"/>
                  </a:cubicBezTo>
                  <a:cubicBezTo>
                    <a:pt x="6891" y="11925"/>
                    <a:pt x="6495" y="11528"/>
                    <a:pt x="6495" y="11045"/>
                  </a:cubicBezTo>
                  <a:lnTo>
                    <a:pt x="5612" y="11045"/>
                  </a:lnTo>
                  <a:cubicBezTo>
                    <a:pt x="5612" y="11528"/>
                    <a:pt x="5208" y="11925"/>
                    <a:pt x="4719" y="11925"/>
                  </a:cubicBezTo>
                  <a:cubicBezTo>
                    <a:pt x="4684" y="11925"/>
                    <a:pt x="4648" y="11923"/>
                    <a:pt x="4613" y="11919"/>
                  </a:cubicBezTo>
                  <a:cubicBezTo>
                    <a:pt x="4167" y="11866"/>
                    <a:pt x="3837" y="11473"/>
                    <a:pt x="3837" y="11027"/>
                  </a:cubicBezTo>
                  <a:lnTo>
                    <a:pt x="3837" y="10608"/>
                  </a:lnTo>
                  <a:lnTo>
                    <a:pt x="2079" y="10608"/>
                  </a:lnTo>
                  <a:lnTo>
                    <a:pt x="2079" y="8583"/>
                  </a:lnTo>
                  <a:lnTo>
                    <a:pt x="3275" y="7387"/>
                  </a:lnTo>
                  <a:lnTo>
                    <a:pt x="2650" y="6763"/>
                  </a:lnTo>
                  <a:lnTo>
                    <a:pt x="2079" y="7334"/>
                  </a:lnTo>
                  <a:lnTo>
                    <a:pt x="2079" y="2668"/>
                  </a:lnTo>
                  <a:lnTo>
                    <a:pt x="4283" y="2668"/>
                  </a:lnTo>
                  <a:lnTo>
                    <a:pt x="4283" y="3551"/>
                  </a:lnTo>
                  <a:lnTo>
                    <a:pt x="5157" y="3551"/>
                  </a:lnTo>
                  <a:lnTo>
                    <a:pt x="5157" y="884"/>
                  </a:lnTo>
                  <a:lnTo>
                    <a:pt x="4283" y="884"/>
                  </a:lnTo>
                  <a:lnTo>
                    <a:pt x="4283" y="1794"/>
                  </a:lnTo>
                  <a:lnTo>
                    <a:pt x="1178" y="1794"/>
                  </a:lnTo>
                  <a:lnTo>
                    <a:pt x="1178" y="7325"/>
                  </a:lnTo>
                  <a:lnTo>
                    <a:pt x="625" y="6754"/>
                  </a:lnTo>
                  <a:lnTo>
                    <a:pt x="1" y="7378"/>
                  </a:lnTo>
                  <a:lnTo>
                    <a:pt x="1205" y="8574"/>
                  </a:lnTo>
                  <a:lnTo>
                    <a:pt x="1205" y="11482"/>
                  </a:lnTo>
                  <a:lnTo>
                    <a:pt x="3016" y="11482"/>
                  </a:lnTo>
                  <a:cubicBezTo>
                    <a:pt x="3016" y="11482"/>
                    <a:pt x="3908" y="12802"/>
                    <a:pt x="4729" y="12802"/>
                  </a:cubicBezTo>
                  <a:cubicBezTo>
                    <a:pt x="5255" y="12802"/>
                    <a:pt x="5728" y="12570"/>
                    <a:pt x="6049" y="12205"/>
                  </a:cubicBezTo>
                  <a:cubicBezTo>
                    <a:pt x="6370" y="12570"/>
                    <a:pt x="6843" y="12802"/>
                    <a:pt x="7369" y="12802"/>
                  </a:cubicBezTo>
                  <a:cubicBezTo>
                    <a:pt x="8190" y="12802"/>
                    <a:pt x="8886" y="12240"/>
                    <a:pt x="9082" y="11482"/>
                  </a:cubicBezTo>
                  <a:lnTo>
                    <a:pt x="10501" y="11482"/>
                  </a:lnTo>
                  <a:cubicBezTo>
                    <a:pt x="10706" y="12481"/>
                    <a:pt x="11598" y="13239"/>
                    <a:pt x="12668" y="13239"/>
                  </a:cubicBezTo>
                  <a:cubicBezTo>
                    <a:pt x="13882" y="13239"/>
                    <a:pt x="14872" y="12249"/>
                    <a:pt x="14872" y="11036"/>
                  </a:cubicBezTo>
                  <a:cubicBezTo>
                    <a:pt x="14872" y="9974"/>
                    <a:pt x="14114" y="9082"/>
                    <a:pt x="13106" y="8877"/>
                  </a:cubicBezTo>
                  <a:lnTo>
                    <a:pt x="13097" y="8877"/>
                  </a:lnTo>
                  <a:lnTo>
                    <a:pt x="13097" y="5041"/>
                  </a:lnTo>
                  <a:lnTo>
                    <a:pt x="13676" y="5612"/>
                  </a:lnTo>
                  <a:lnTo>
                    <a:pt x="14301" y="4987"/>
                  </a:lnTo>
                  <a:lnTo>
                    <a:pt x="13123" y="3801"/>
                  </a:lnTo>
                  <a:lnTo>
                    <a:pt x="13123" y="1794"/>
                  </a:lnTo>
                  <a:lnTo>
                    <a:pt x="7824" y="1794"/>
                  </a:lnTo>
                  <a:lnTo>
                    <a:pt x="78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2991477" y="2704373"/>
              <a:ext cx="66382" cy="26342"/>
            </a:xfrm>
            <a:custGeom>
              <a:avLst/>
              <a:gdLst/>
              <a:ahLst/>
              <a:cxnLst/>
              <a:rect l="l" t="t" r="r" b="b"/>
              <a:pathLst>
                <a:path w="2205" h="875" extrusionOk="0">
                  <a:moveTo>
                    <a:pt x="1" y="0"/>
                  </a:moveTo>
                  <a:lnTo>
                    <a:pt x="1" y="875"/>
                  </a:lnTo>
                  <a:lnTo>
                    <a:pt x="2204" y="875"/>
                  </a:lnTo>
                  <a:lnTo>
                    <a:pt x="2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2765870" y="2677790"/>
              <a:ext cx="79266" cy="79507"/>
            </a:xfrm>
            <a:custGeom>
              <a:avLst/>
              <a:gdLst/>
              <a:ahLst/>
              <a:cxnLst/>
              <a:rect l="l" t="t" r="r" b="b"/>
              <a:pathLst>
                <a:path w="2633" h="2641" extrusionOk="0">
                  <a:moveTo>
                    <a:pt x="875" y="0"/>
                  </a:moveTo>
                  <a:lnTo>
                    <a:pt x="875" y="883"/>
                  </a:lnTo>
                  <a:lnTo>
                    <a:pt x="1" y="883"/>
                  </a:lnTo>
                  <a:lnTo>
                    <a:pt x="1" y="1758"/>
                  </a:lnTo>
                  <a:lnTo>
                    <a:pt x="875" y="1758"/>
                  </a:lnTo>
                  <a:lnTo>
                    <a:pt x="875" y="2641"/>
                  </a:lnTo>
                  <a:lnTo>
                    <a:pt x="1758" y="2641"/>
                  </a:lnTo>
                  <a:lnTo>
                    <a:pt x="1758" y="1758"/>
                  </a:lnTo>
                  <a:lnTo>
                    <a:pt x="2633" y="1758"/>
                  </a:lnTo>
                  <a:lnTo>
                    <a:pt x="2633" y="883"/>
                  </a:lnTo>
                  <a:lnTo>
                    <a:pt x="1758" y="883"/>
                  </a:lnTo>
                  <a:lnTo>
                    <a:pt x="17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47"/>
          <p:cNvGrpSpPr/>
          <p:nvPr/>
        </p:nvGrpSpPr>
        <p:grpSpPr>
          <a:xfrm>
            <a:off x="4348071" y="1304523"/>
            <a:ext cx="445312" cy="452688"/>
            <a:chOff x="3376609" y="2677248"/>
            <a:chExt cx="445312" cy="452688"/>
          </a:xfrm>
        </p:grpSpPr>
        <p:sp>
          <p:nvSpPr>
            <p:cNvPr id="1537" name="Google Shape;1537;p47"/>
            <p:cNvSpPr/>
            <p:nvPr/>
          </p:nvSpPr>
          <p:spPr>
            <a:xfrm>
              <a:off x="3721431" y="2982873"/>
              <a:ext cx="100490" cy="127585"/>
            </a:xfrm>
            <a:custGeom>
              <a:avLst/>
              <a:gdLst/>
              <a:ahLst/>
              <a:cxnLst/>
              <a:rect l="l" t="t" r="r" b="b"/>
              <a:pathLst>
                <a:path w="3338" h="4238" extrusionOk="0">
                  <a:moveTo>
                    <a:pt x="1232" y="0"/>
                  </a:moveTo>
                  <a:lnTo>
                    <a:pt x="1232" y="2061"/>
                  </a:lnTo>
                  <a:lnTo>
                    <a:pt x="1" y="3712"/>
                  </a:lnTo>
                  <a:lnTo>
                    <a:pt x="706" y="4238"/>
                  </a:lnTo>
                  <a:lnTo>
                    <a:pt x="1669" y="2944"/>
                  </a:lnTo>
                  <a:lnTo>
                    <a:pt x="2633" y="4238"/>
                  </a:lnTo>
                  <a:lnTo>
                    <a:pt x="3337" y="3712"/>
                  </a:lnTo>
                  <a:lnTo>
                    <a:pt x="2106" y="2061"/>
                  </a:lnTo>
                  <a:lnTo>
                    <a:pt x="21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3573194" y="2877054"/>
              <a:ext cx="52925" cy="39769"/>
            </a:xfrm>
            <a:custGeom>
              <a:avLst/>
              <a:gdLst/>
              <a:ahLst/>
              <a:cxnLst/>
              <a:rect l="l" t="t" r="r" b="b"/>
              <a:pathLst>
                <a:path w="1758" h="1321" extrusionOk="0">
                  <a:moveTo>
                    <a:pt x="1" y="1"/>
                  </a:moveTo>
                  <a:lnTo>
                    <a:pt x="1" y="1321"/>
                  </a:lnTo>
                  <a:lnTo>
                    <a:pt x="1758" y="1321"/>
                  </a:lnTo>
                  <a:lnTo>
                    <a:pt x="17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3506331" y="2810191"/>
              <a:ext cx="186139" cy="172712"/>
            </a:xfrm>
            <a:custGeom>
              <a:avLst/>
              <a:gdLst/>
              <a:ahLst/>
              <a:cxnLst/>
              <a:rect l="l" t="t" r="r" b="b"/>
              <a:pathLst>
                <a:path w="6183" h="5737" extrusionOk="0">
                  <a:moveTo>
                    <a:pt x="4862" y="1347"/>
                  </a:moveTo>
                  <a:lnTo>
                    <a:pt x="4862" y="4425"/>
                  </a:lnTo>
                  <a:lnTo>
                    <a:pt x="1347" y="4425"/>
                  </a:lnTo>
                  <a:lnTo>
                    <a:pt x="1347" y="1347"/>
                  </a:lnTo>
                  <a:close/>
                  <a:moveTo>
                    <a:pt x="0" y="0"/>
                  </a:moveTo>
                  <a:lnTo>
                    <a:pt x="0" y="5736"/>
                  </a:lnTo>
                  <a:lnTo>
                    <a:pt x="6182" y="5736"/>
                  </a:lnTo>
                  <a:lnTo>
                    <a:pt x="61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3599777" y="2677248"/>
              <a:ext cx="211668" cy="279344"/>
            </a:xfrm>
            <a:custGeom>
              <a:avLst/>
              <a:gdLst/>
              <a:ahLst/>
              <a:cxnLst/>
              <a:rect l="l" t="t" r="r" b="b"/>
              <a:pathLst>
                <a:path w="7031" h="9279" extrusionOk="0">
                  <a:moveTo>
                    <a:pt x="3517" y="0"/>
                  </a:moveTo>
                  <a:cubicBezTo>
                    <a:pt x="1580" y="0"/>
                    <a:pt x="1" y="1585"/>
                    <a:pt x="1" y="3533"/>
                  </a:cubicBezTo>
                  <a:lnTo>
                    <a:pt x="2632" y="3533"/>
                  </a:lnTo>
                  <a:cubicBezTo>
                    <a:pt x="2632" y="3048"/>
                    <a:pt x="3034" y="2650"/>
                    <a:pt x="3526" y="2650"/>
                  </a:cubicBezTo>
                  <a:cubicBezTo>
                    <a:pt x="3531" y="2650"/>
                    <a:pt x="3537" y="2650"/>
                    <a:pt x="3542" y="2650"/>
                  </a:cubicBezTo>
                  <a:cubicBezTo>
                    <a:pt x="4015" y="2668"/>
                    <a:pt x="4390" y="3069"/>
                    <a:pt x="4390" y="3551"/>
                  </a:cubicBezTo>
                  <a:lnTo>
                    <a:pt x="4390" y="9278"/>
                  </a:lnTo>
                  <a:lnTo>
                    <a:pt x="7030" y="9278"/>
                  </a:lnTo>
                  <a:lnTo>
                    <a:pt x="7030" y="3560"/>
                  </a:lnTo>
                  <a:cubicBezTo>
                    <a:pt x="7030" y="1615"/>
                    <a:pt x="5478" y="9"/>
                    <a:pt x="3533" y="0"/>
                  </a:cubicBezTo>
                  <a:cubicBezTo>
                    <a:pt x="3528" y="0"/>
                    <a:pt x="3523" y="0"/>
                    <a:pt x="3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3387356" y="2811004"/>
              <a:ext cx="212451" cy="318932"/>
            </a:xfrm>
            <a:custGeom>
              <a:avLst/>
              <a:gdLst/>
              <a:ahLst/>
              <a:cxnLst/>
              <a:rect l="l" t="t" r="r" b="b"/>
              <a:pathLst>
                <a:path w="7057" h="10594" extrusionOk="0">
                  <a:moveTo>
                    <a:pt x="0" y="0"/>
                  </a:moveTo>
                  <a:lnTo>
                    <a:pt x="0" y="7030"/>
                  </a:lnTo>
                  <a:cubicBezTo>
                    <a:pt x="0" y="8912"/>
                    <a:pt x="1463" y="10491"/>
                    <a:pt x="3346" y="10589"/>
                  </a:cubicBezTo>
                  <a:cubicBezTo>
                    <a:pt x="3404" y="10592"/>
                    <a:pt x="3463" y="10593"/>
                    <a:pt x="3521" y="10593"/>
                  </a:cubicBezTo>
                  <a:cubicBezTo>
                    <a:pt x="5467" y="10593"/>
                    <a:pt x="7057" y="9014"/>
                    <a:pt x="7057" y="7057"/>
                  </a:cubicBezTo>
                  <a:lnTo>
                    <a:pt x="7057" y="6619"/>
                  </a:lnTo>
                  <a:lnTo>
                    <a:pt x="4389" y="6619"/>
                  </a:lnTo>
                  <a:lnTo>
                    <a:pt x="4389" y="7048"/>
                  </a:lnTo>
                  <a:cubicBezTo>
                    <a:pt x="4389" y="7520"/>
                    <a:pt x="4015" y="7931"/>
                    <a:pt x="3542" y="7940"/>
                  </a:cubicBezTo>
                  <a:cubicBezTo>
                    <a:pt x="3531" y="7940"/>
                    <a:pt x="3520" y="7940"/>
                    <a:pt x="3510" y="7940"/>
                  </a:cubicBezTo>
                  <a:cubicBezTo>
                    <a:pt x="3025" y="7940"/>
                    <a:pt x="2632" y="7545"/>
                    <a:pt x="2632" y="7057"/>
                  </a:cubicBezTo>
                  <a:lnTo>
                    <a:pt x="2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7"/>
            <p:cNvSpPr/>
            <p:nvPr/>
          </p:nvSpPr>
          <p:spPr>
            <a:xfrm>
              <a:off x="3376609" y="2682878"/>
              <a:ext cx="100731" cy="100761"/>
            </a:xfrm>
            <a:custGeom>
              <a:avLst/>
              <a:gdLst/>
              <a:ahLst/>
              <a:cxnLst/>
              <a:rect l="l" t="t" r="r" b="b"/>
              <a:pathLst>
                <a:path w="3346" h="3347" extrusionOk="0">
                  <a:moveTo>
                    <a:pt x="705" y="1"/>
                  </a:moveTo>
                  <a:lnTo>
                    <a:pt x="0" y="527"/>
                  </a:lnTo>
                  <a:lnTo>
                    <a:pt x="1231" y="2169"/>
                  </a:lnTo>
                  <a:lnTo>
                    <a:pt x="1231" y="3346"/>
                  </a:lnTo>
                  <a:lnTo>
                    <a:pt x="2115" y="3346"/>
                  </a:lnTo>
                  <a:lnTo>
                    <a:pt x="2115" y="2169"/>
                  </a:lnTo>
                  <a:lnTo>
                    <a:pt x="3346" y="527"/>
                  </a:lnTo>
                  <a:lnTo>
                    <a:pt x="2641" y="1"/>
                  </a:lnTo>
                  <a:lnTo>
                    <a:pt x="1677" y="1294"/>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47"/>
          <p:cNvGrpSpPr/>
          <p:nvPr/>
        </p:nvGrpSpPr>
        <p:grpSpPr>
          <a:xfrm>
            <a:off x="7159249" y="1305396"/>
            <a:ext cx="239034" cy="450881"/>
            <a:chOff x="4125649" y="2678121"/>
            <a:chExt cx="239034" cy="450881"/>
          </a:xfrm>
        </p:grpSpPr>
        <p:sp>
          <p:nvSpPr>
            <p:cNvPr id="1544" name="Google Shape;1544;p47"/>
            <p:cNvSpPr/>
            <p:nvPr/>
          </p:nvSpPr>
          <p:spPr>
            <a:xfrm>
              <a:off x="4165388" y="2678121"/>
              <a:ext cx="159557" cy="252400"/>
            </a:xfrm>
            <a:custGeom>
              <a:avLst/>
              <a:gdLst/>
              <a:ahLst/>
              <a:cxnLst/>
              <a:rect l="l" t="t" r="r" b="b"/>
              <a:pathLst>
                <a:path w="5300" h="8384" extrusionOk="0">
                  <a:moveTo>
                    <a:pt x="882" y="1"/>
                  </a:moveTo>
                  <a:cubicBezTo>
                    <a:pt x="847" y="1"/>
                    <a:pt x="812" y="3"/>
                    <a:pt x="777" y="7"/>
                  </a:cubicBezTo>
                  <a:cubicBezTo>
                    <a:pt x="331" y="61"/>
                    <a:pt x="0" y="453"/>
                    <a:pt x="0" y="908"/>
                  </a:cubicBezTo>
                  <a:lnTo>
                    <a:pt x="0" y="8384"/>
                  </a:lnTo>
                  <a:lnTo>
                    <a:pt x="5300" y="8384"/>
                  </a:lnTo>
                  <a:lnTo>
                    <a:pt x="5300" y="908"/>
                  </a:lnTo>
                  <a:cubicBezTo>
                    <a:pt x="5300" y="453"/>
                    <a:pt x="4969" y="61"/>
                    <a:pt x="4523" y="7"/>
                  </a:cubicBezTo>
                  <a:cubicBezTo>
                    <a:pt x="4488" y="3"/>
                    <a:pt x="4453" y="1"/>
                    <a:pt x="4418" y="1"/>
                  </a:cubicBezTo>
                  <a:cubicBezTo>
                    <a:pt x="3930" y="1"/>
                    <a:pt x="3533" y="399"/>
                    <a:pt x="3533" y="890"/>
                  </a:cubicBezTo>
                  <a:cubicBezTo>
                    <a:pt x="3533" y="400"/>
                    <a:pt x="3141" y="7"/>
                    <a:pt x="2650" y="7"/>
                  </a:cubicBezTo>
                  <a:cubicBezTo>
                    <a:pt x="2159" y="7"/>
                    <a:pt x="1767" y="400"/>
                    <a:pt x="1767" y="890"/>
                  </a:cubicBezTo>
                  <a:cubicBezTo>
                    <a:pt x="1767" y="399"/>
                    <a:pt x="1370" y="1"/>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4183120" y="3101577"/>
              <a:ext cx="124093" cy="27426"/>
            </a:xfrm>
            <a:custGeom>
              <a:avLst/>
              <a:gdLst/>
              <a:ahLst/>
              <a:cxnLst/>
              <a:rect l="l" t="t" r="r" b="b"/>
              <a:pathLst>
                <a:path w="4122" h="911" extrusionOk="0">
                  <a:moveTo>
                    <a:pt x="0" y="1"/>
                  </a:moveTo>
                  <a:cubicBezTo>
                    <a:pt x="241" y="536"/>
                    <a:pt x="776" y="910"/>
                    <a:pt x="1401" y="910"/>
                  </a:cubicBezTo>
                  <a:lnTo>
                    <a:pt x="2721" y="910"/>
                  </a:lnTo>
                  <a:cubicBezTo>
                    <a:pt x="3346" y="910"/>
                    <a:pt x="3881" y="536"/>
                    <a:pt x="4122" y="1"/>
                  </a:cubicBezTo>
                  <a:lnTo>
                    <a:pt x="4122" y="1"/>
                  </a:lnTo>
                  <a:cubicBezTo>
                    <a:pt x="4006" y="18"/>
                    <a:pt x="3881" y="27"/>
                    <a:pt x="3765" y="27"/>
                  </a:cubicBezTo>
                  <a:lnTo>
                    <a:pt x="366" y="27"/>
                  </a:lnTo>
                  <a:cubicBezTo>
                    <a:pt x="241" y="27"/>
                    <a:pt x="125" y="1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4155453" y="3049465"/>
              <a:ext cx="179426" cy="26643"/>
            </a:xfrm>
            <a:custGeom>
              <a:avLst/>
              <a:gdLst/>
              <a:ahLst/>
              <a:cxnLst/>
              <a:rect l="l" t="t" r="r" b="b"/>
              <a:pathLst>
                <a:path w="5960" h="885" extrusionOk="0">
                  <a:moveTo>
                    <a:pt x="0" y="1"/>
                  </a:moveTo>
                  <a:cubicBezTo>
                    <a:pt x="197" y="518"/>
                    <a:pt x="696" y="884"/>
                    <a:pt x="1285" y="884"/>
                  </a:cubicBezTo>
                  <a:lnTo>
                    <a:pt x="4684" y="884"/>
                  </a:lnTo>
                  <a:cubicBezTo>
                    <a:pt x="5264" y="884"/>
                    <a:pt x="5763" y="518"/>
                    <a:pt x="5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4125649" y="2957103"/>
              <a:ext cx="239034" cy="66080"/>
            </a:xfrm>
            <a:custGeom>
              <a:avLst/>
              <a:gdLst/>
              <a:ahLst/>
              <a:cxnLst/>
              <a:rect l="l" t="t" r="r" b="b"/>
              <a:pathLst>
                <a:path w="7940" h="2195" extrusionOk="0">
                  <a:moveTo>
                    <a:pt x="0" y="0"/>
                  </a:moveTo>
                  <a:lnTo>
                    <a:pt x="0" y="1311"/>
                  </a:lnTo>
                  <a:cubicBezTo>
                    <a:pt x="0" y="1802"/>
                    <a:pt x="402" y="2195"/>
                    <a:pt x="883" y="2195"/>
                  </a:cubicBezTo>
                  <a:lnTo>
                    <a:pt x="7057" y="2195"/>
                  </a:lnTo>
                  <a:cubicBezTo>
                    <a:pt x="7547" y="2195"/>
                    <a:pt x="7940" y="1802"/>
                    <a:pt x="7940" y="1311"/>
                  </a:cubicBezTo>
                  <a:lnTo>
                    <a:pt x="79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47"/>
          <p:cNvGrpSpPr/>
          <p:nvPr/>
        </p:nvGrpSpPr>
        <p:grpSpPr>
          <a:xfrm>
            <a:off x="1637082" y="3042726"/>
            <a:ext cx="451485" cy="451515"/>
            <a:chOff x="2727757" y="3280701"/>
            <a:chExt cx="451485" cy="451515"/>
          </a:xfrm>
        </p:grpSpPr>
        <p:sp>
          <p:nvSpPr>
            <p:cNvPr id="1549" name="Google Shape;1549;p47"/>
            <p:cNvSpPr/>
            <p:nvPr/>
          </p:nvSpPr>
          <p:spPr>
            <a:xfrm>
              <a:off x="2807234" y="3412831"/>
              <a:ext cx="105578" cy="173013"/>
            </a:xfrm>
            <a:custGeom>
              <a:avLst/>
              <a:gdLst/>
              <a:ahLst/>
              <a:cxnLst/>
              <a:rect l="l" t="t" r="r" b="b"/>
              <a:pathLst>
                <a:path w="3507" h="5747" extrusionOk="0">
                  <a:moveTo>
                    <a:pt x="1" y="1"/>
                  </a:moveTo>
                  <a:lnTo>
                    <a:pt x="1" y="5746"/>
                  </a:lnTo>
                  <a:lnTo>
                    <a:pt x="3507" y="5746"/>
                  </a:lnTo>
                  <a:lnTo>
                    <a:pt x="3507" y="625"/>
                  </a:lnTo>
                  <a:lnTo>
                    <a:pt x="2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2727757" y="3280701"/>
              <a:ext cx="451485" cy="451515"/>
            </a:xfrm>
            <a:custGeom>
              <a:avLst/>
              <a:gdLst/>
              <a:ahLst/>
              <a:cxnLst/>
              <a:rect l="l" t="t" r="r" b="b"/>
              <a:pathLst>
                <a:path w="14997" h="14998" extrusionOk="0">
                  <a:moveTo>
                    <a:pt x="3684" y="875"/>
                  </a:moveTo>
                  <a:lnTo>
                    <a:pt x="4122" y="1758"/>
                  </a:lnTo>
                  <a:lnTo>
                    <a:pt x="883" y="1758"/>
                  </a:lnTo>
                  <a:lnTo>
                    <a:pt x="883" y="875"/>
                  </a:lnTo>
                  <a:close/>
                  <a:moveTo>
                    <a:pt x="5915" y="3516"/>
                  </a:moveTo>
                  <a:lnTo>
                    <a:pt x="7057" y="4658"/>
                  </a:lnTo>
                  <a:lnTo>
                    <a:pt x="7057" y="11009"/>
                  </a:lnTo>
                  <a:lnTo>
                    <a:pt x="1758" y="11009"/>
                  </a:lnTo>
                  <a:lnTo>
                    <a:pt x="1758" y="3516"/>
                  </a:lnTo>
                  <a:close/>
                  <a:moveTo>
                    <a:pt x="0" y="1"/>
                  </a:moveTo>
                  <a:lnTo>
                    <a:pt x="0" y="12794"/>
                  </a:lnTo>
                  <a:lnTo>
                    <a:pt x="3988" y="12794"/>
                  </a:lnTo>
                  <a:lnTo>
                    <a:pt x="3988" y="13677"/>
                  </a:lnTo>
                  <a:cubicBezTo>
                    <a:pt x="3988" y="14399"/>
                    <a:pt x="4577" y="14997"/>
                    <a:pt x="5308" y="14997"/>
                  </a:cubicBezTo>
                  <a:lnTo>
                    <a:pt x="11865" y="14997"/>
                  </a:lnTo>
                  <a:cubicBezTo>
                    <a:pt x="12632" y="14997"/>
                    <a:pt x="13248" y="14364"/>
                    <a:pt x="13203" y="13596"/>
                  </a:cubicBezTo>
                  <a:cubicBezTo>
                    <a:pt x="13168" y="12910"/>
                    <a:pt x="12597" y="12356"/>
                    <a:pt x="11892" y="12356"/>
                  </a:cubicBezTo>
                  <a:lnTo>
                    <a:pt x="11499" y="12356"/>
                  </a:lnTo>
                  <a:cubicBezTo>
                    <a:pt x="11258" y="12356"/>
                    <a:pt x="11053" y="12178"/>
                    <a:pt x="11044" y="11937"/>
                  </a:cubicBezTo>
                  <a:cubicBezTo>
                    <a:pt x="11026" y="11687"/>
                    <a:pt x="11232" y="11482"/>
                    <a:pt x="11481" y="11482"/>
                  </a:cubicBezTo>
                  <a:lnTo>
                    <a:pt x="11919" y="11482"/>
                  </a:lnTo>
                  <a:cubicBezTo>
                    <a:pt x="12650" y="11482"/>
                    <a:pt x="13239" y="10884"/>
                    <a:pt x="13239" y="10153"/>
                  </a:cubicBezTo>
                  <a:lnTo>
                    <a:pt x="13239" y="10046"/>
                  </a:lnTo>
                  <a:cubicBezTo>
                    <a:pt x="13498" y="9894"/>
                    <a:pt x="13676" y="9609"/>
                    <a:pt x="13676" y="9279"/>
                  </a:cubicBezTo>
                  <a:lnTo>
                    <a:pt x="13676" y="8181"/>
                  </a:lnTo>
                  <a:cubicBezTo>
                    <a:pt x="14452" y="7833"/>
                    <a:pt x="14996" y="7057"/>
                    <a:pt x="14996" y="6156"/>
                  </a:cubicBezTo>
                  <a:lnTo>
                    <a:pt x="14996" y="3953"/>
                  </a:lnTo>
                  <a:lnTo>
                    <a:pt x="14113" y="3953"/>
                  </a:lnTo>
                  <a:lnTo>
                    <a:pt x="14113" y="2195"/>
                  </a:lnTo>
                  <a:lnTo>
                    <a:pt x="13239" y="2195"/>
                  </a:lnTo>
                  <a:lnTo>
                    <a:pt x="13239" y="3953"/>
                  </a:lnTo>
                  <a:lnTo>
                    <a:pt x="12329" y="3953"/>
                  </a:lnTo>
                  <a:lnTo>
                    <a:pt x="12329" y="2195"/>
                  </a:lnTo>
                  <a:lnTo>
                    <a:pt x="11455" y="2195"/>
                  </a:lnTo>
                  <a:lnTo>
                    <a:pt x="11455" y="3953"/>
                  </a:lnTo>
                  <a:lnTo>
                    <a:pt x="10572" y="3953"/>
                  </a:lnTo>
                  <a:lnTo>
                    <a:pt x="10572" y="6156"/>
                  </a:lnTo>
                  <a:cubicBezTo>
                    <a:pt x="10572" y="7057"/>
                    <a:pt x="11125" y="7833"/>
                    <a:pt x="11919" y="8181"/>
                  </a:cubicBezTo>
                  <a:lnTo>
                    <a:pt x="11919" y="9279"/>
                  </a:lnTo>
                  <a:cubicBezTo>
                    <a:pt x="11919" y="9609"/>
                    <a:pt x="12097" y="9894"/>
                    <a:pt x="12356" y="10046"/>
                  </a:cubicBezTo>
                  <a:lnTo>
                    <a:pt x="12356" y="10162"/>
                  </a:lnTo>
                  <a:cubicBezTo>
                    <a:pt x="12356" y="10403"/>
                    <a:pt x="12159" y="10599"/>
                    <a:pt x="11919" y="10599"/>
                  </a:cubicBezTo>
                  <a:lnTo>
                    <a:pt x="11508" y="10599"/>
                  </a:lnTo>
                  <a:cubicBezTo>
                    <a:pt x="10741" y="10599"/>
                    <a:pt x="10125" y="11232"/>
                    <a:pt x="10170" y="12000"/>
                  </a:cubicBezTo>
                  <a:cubicBezTo>
                    <a:pt x="10206" y="12687"/>
                    <a:pt x="10777" y="13240"/>
                    <a:pt x="11481" y="13240"/>
                  </a:cubicBezTo>
                  <a:lnTo>
                    <a:pt x="11892" y="13240"/>
                  </a:lnTo>
                  <a:cubicBezTo>
                    <a:pt x="12133" y="13240"/>
                    <a:pt x="12338" y="13418"/>
                    <a:pt x="12347" y="13659"/>
                  </a:cubicBezTo>
                  <a:cubicBezTo>
                    <a:pt x="12356" y="13909"/>
                    <a:pt x="12159" y="14114"/>
                    <a:pt x="11910" y="14114"/>
                  </a:cubicBezTo>
                  <a:lnTo>
                    <a:pt x="5272" y="14114"/>
                  </a:lnTo>
                  <a:cubicBezTo>
                    <a:pt x="5032" y="14114"/>
                    <a:pt x="4835" y="13918"/>
                    <a:pt x="4835" y="13677"/>
                  </a:cubicBezTo>
                  <a:lnTo>
                    <a:pt x="4835" y="12794"/>
                  </a:lnTo>
                  <a:lnTo>
                    <a:pt x="8814" y="12794"/>
                  </a:lnTo>
                  <a:lnTo>
                    <a:pt x="8814" y="4131"/>
                  </a:lnTo>
                  <a:lnTo>
                    <a:pt x="10313" y="2633"/>
                  </a:lnTo>
                  <a:lnTo>
                    <a:pt x="7940" y="260"/>
                  </a:lnTo>
                  <a:lnTo>
                    <a:pt x="6441" y="1758"/>
                  </a:lnTo>
                  <a:lnTo>
                    <a:pt x="5130" y="1758"/>
                  </a:lnTo>
                  <a:lnTo>
                    <a:pt x="42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47"/>
          <p:cNvGrpSpPr/>
          <p:nvPr/>
        </p:nvGrpSpPr>
        <p:grpSpPr>
          <a:xfrm>
            <a:off x="4345121" y="3042726"/>
            <a:ext cx="451484" cy="451514"/>
            <a:chOff x="3373659" y="3280701"/>
            <a:chExt cx="451484" cy="451514"/>
          </a:xfrm>
        </p:grpSpPr>
        <p:sp>
          <p:nvSpPr>
            <p:cNvPr id="1552" name="Google Shape;1552;p47"/>
            <p:cNvSpPr/>
            <p:nvPr/>
          </p:nvSpPr>
          <p:spPr>
            <a:xfrm>
              <a:off x="3691898" y="3413644"/>
              <a:ext cx="133245" cy="132853"/>
            </a:xfrm>
            <a:custGeom>
              <a:avLst/>
              <a:gdLst/>
              <a:ahLst/>
              <a:cxnLst/>
              <a:rect l="l" t="t" r="r" b="b"/>
              <a:pathLst>
                <a:path w="4426" h="4413" extrusionOk="0">
                  <a:moveTo>
                    <a:pt x="2035" y="1"/>
                  </a:moveTo>
                  <a:lnTo>
                    <a:pt x="1" y="2026"/>
                  </a:lnTo>
                  <a:lnTo>
                    <a:pt x="1" y="3516"/>
                  </a:lnTo>
                  <a:lnTo>
                    <a:pt x="884" y="3516"/>
                  </a:lnTo>
                  <a:lnTo>
                    <a:pt x="884" y="2383"/>
                  </a:lnTo>
                  <a:lnTo>
                    <a:pt x="2383" y="884"/>
                  </a:lnTo>
                  <a:lnTo>
                    <a:pt x="3105" y="884"/>
                  </a:lnTo>
                  <a:lnTo>
                    <a:pt x="3105" y="1767"/>
                  </a:lnTo>
                  <a:cubicBezTo>
                    <a:pt x="2356" y="1767"/>
                    <a:pt x="1758" y="2392"/>
                    <a:pt x="1785" y="3150"/>
                  </a:cubicBezTo>
                  <a:cubicBezTo>
                    <a:pt x="1821" y="3810"/>
                    <a:pt x="2338" y="4354"/>
                    <a:pt x="3007" y="4408"/>
                  </a:cubicBezTo>
                  <a:cubicBezTo>
                    <a:pt x="3043" y="4411"/>
                    <a:pt x="3079" y="4412"/>
                    <a:pt x="3114" y="4412"/>
                  </a:cubicBezTo>
                  <a:cubicBezTo>
                    <a:pt x="3834" y="4412"/>
                    <a:pt x="4425" y="3819"/>
                    <a:pt x="4425" y="3087"/>
                  </a:cubicBezTo>
                  <a:cubicBezTo>
                    <a:pt x="4425" y="2695"/>
                    <a:pt x="4256" y="2347"/>
                    <a:pt x="3988" y="2106"/>
                  </a:cubicBezTo>
                  <a:lnTo>
                    <a:pt x="39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3692711" y="3546045"/>
              <a:ext cx="132432" cy="185116"/>
            </a:xfrm>
            <a:custGeom>
              <a:avLst/>
              <a:gdLst/>
              <a:ahLst/>
              <a:cxnLst/>
              <a:rect l="l" t="t" r="r" b="b"/>
              <a:pathLst>
                <a:path w="4399" h="6149" extrusionOk="0">
                  <a:moveTo>
                    <a:pt x="0" y="1"/>
                  </a:moveTo>
                  <a:lnTo>
                    <a:pt x="0" y="1062"/>
                  </a:lnTo>
                  <a:lnTo>
                    <a:pt x="696" y="1758"/>
                  </a:lnTo>
                  <a:lnTo>
                    <a:pt x="2017" y="1758"/>
                  </a:lnTo>
                  <a:lnTo>
                    <a:pt x="2641" y="2383"/>
                  </a:lnTo>
                  <a:lnTo>
                    <a:pt x="2641" y="3587"/>
                  </a:lnTo>
                  <a:cubicBezTo>
                    <a:pt x="2106" y="3783"/>
                    <a:pt x="1731" y="4301"/>
                    <a:pt x="1767" y="4907"/>
                  </a:cubicBezTo>
                  <a:cubicBezTo>
                    <a:pt x="1802" y="5576"/>
                    <a:pt x="2356" y="6121"/>
                    <a:pt x="3025" y="6147"/>
                  </a:cubicBezTo>
                  <a:cubicBezTo>
                    <a:pt x="3046" y="6148"/>
                    <a:pt x="3067" y="6149"/>
                    <a:pt x="3087" y="6149"/>
                  </a:cubicBezTo>
                  <a:cubicBezTo>
                    <a:pt x="3809" y="6149"/>
                    <a:pt x="4398" y="5556"/>
                    <a:pt x="4398" y="4836"/>
                  </a:cubicBezTo>
                  <a:cubicBezTo>
                    <a:pt x="4398" y="4256"/>
                    <a:pt x="4033" y="3774"/>
                    <a:pt x="3515" y="3587"/>
                  </a:cubicBezTo>
                  <a:lnTo>
                    <a:pt x="3515" y="2017"/>
                  </a:lnTo>
                  <a:lnTo>
                    <a:pt x="2382" y="875"/>
                  </a:lnTo>
                  <a:lnTo>
                    <a:pt x="1062" y="875"/>
                  </a:lnTo>
                  <a:lnTo>
                    <a:pt x="1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3373659" y="3466207"/>
              <a:ext cx="132161" cy="132793"/>
            </a:xfrm>
            <a:custGeom>
              <a:avLst/>
              <a:gdLst/>
              <a:ahLst/>
              <a:cxnLst/>
              <a:rect l="l" t="t" r="r" b="b"/>
              <a:pathLst>
                <a:path w="4390" h="4411" extrusionOk="0">
                  <a:moveTo>
                    <a:pt x="1325" y="0"/>
                  </a:moveTo>
                  <a:cubicBezTo>
                    <a:pt x="591" y="0"/>
                    <a:pt x="0" y="596"/>
                    <a:pt x="0" y="1324"/>
                  </a:cubicBezTo>
                  <a:cubicBezTo>
                    <a:pt x="0" y="1903"/>
                    <a:pt x="366" y="2394"/>
                    <a:pt x="874" y="2573"/>
                  </a:cubicBezTo>
                  <a:lnTo>
                    <a:pt x="874" y="4410"/>
                  </a:lnTo>
                  <a:lnTo>
                    <a:pt x="2819" y="4410"/>
                  </a:lnTo>
                  <a:lnTo>
                    <a:pt x="4389" y="2831"/>
                  </a:lnTo>
                  <a:lnTo>
                    <a:pt x="4389" y="895"/>
                  </a:lnTo>
                  <a:lnTo>
                    <a:pt x="3515" y="895"/>
                  </a:lnTo>
                  <a:lnTo>
                    <a:pt x="3515" y="2474"/>
                  </a:lnTo>
                  <a:lnTo>
                    <a:pt x="2453" y="3527"/>
                  </a:lnTo>
                  <a:lnTo>
                    <a:pt x="1758" y="3527"/>
                  </a:lnTo>
                  <a:lnTo>
                    <a:pt x="1758" y="2573"/>
                  </a:lnTo>
                  <a:cubicBezTo>
                    <a:pt x="2293" y="2385"/>
                    <a:pt x="2668" y="1850"/>
                    <a:pt x="2632" y="1243"/>
                  </a:cubicBezTo>
                  <a:cubicBezTo>
                    <a:pt x="2596" y="592"/>
                    <a:pt x="2070" y="57"/>
                    <a:pt x="1419" y="3"/>
                  </a:cubicBezTo>
                  <a:cubicBezTo>
                    <a:pt x="1387" y="1"/>
                    <a:pt x="1356" y="0"/>
                    <a:pt x="1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3373659" y="3281484"/>
              <a:ext cx="132161" cy="185116"/>
            </a:xfrm>
            <a:custGeom>
              <a:avLst/>
              <a:gdLst/>
              <a:ahLst/>
              <a:cxnLst/>
              <a:rect l="l" t="t" r="r" b="b"/>
              <a:pathLst>
                <a:path w="4390" h="6149" extrusionOk="0">
                  <a:moveTo>
                    <a:pt x="1325" y="1"/>
                  </a:moveTo>
                  <a:cubicBezTo>
                    <a:pt x="589" y="1"/>
                    <a:pt x="0" y="589"/>
                    <a:pt x="0" y="1322"/>
                  </a:cubicBezTo>
                  <a:cubicBezTo>
                    <a:pt x="0" y="1893"/>
                    <a:pt x="366" y="2384"/>
                    <a:pt x="874" y="2562"/>
                  </a:cubicBezTo>
                  <a:lnTo>
                    <a:pt x="874" y="4141"/>
                  </a:lnTo>
                  <a:lnTo>
                    <a:pt x="2016" y="5274"/>
                  </a:lnTo>
                  <a:lnTo>
                    <a:pt x="3328" y="5274"/>
                  </a:lnTo>
                  <a:lnTo>
                    <a:pt x="4211" y="6148"/>
                  </a:lnTo>
                  <a:lnTo>
                    <a:pt x="4389" y="6148"/>
                  </a:lnTo>
                  <a:lnTo>
                    <a:pt x="4389" y="5096"/>
                  </a:lnTo>
                  <a:lnTo>
                    <a:pt x="3693" y="4391"/>
                  </a:lnTo>
                  <a:lnTo>
                    <a:pt x="2382" y="4391"/>
                  </a:lnTo>
                  <a:lnTo>
                    <a:pt x="1758" y="3775"/>
                  </a:lnTo>
                  <a:lnTo>
                    <a:pt x="1758" y="2562"/>
                  </a:lnTo>
                  <a:cubicBezTo>
                    <a:pt x="2293" y="2375"/>
                    <a:pt x="2668" y="1848"/>
                    <a:pt x="2632" y="1242"/>
                  </a:cubicBezTo>
                  <a:cubicBezTo>
                    <a:pt x="2596" y="573"/>
                    <a:pt x="2043" y="28"/>
                    <a:pt x="1374" y="2"/>
                  </a:cubicBezTo>
                  <a:cubicBezTo>
                    <a:pt x="1358" y="1"/>
                    <a:pt x="1341" y="1"/>
                    <a:pt x="1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3665586" y="3280701"/>
              <a:ext cx="159557" cy="132161"/>
            </a:xfrm>
            <a:custGeom>
              <a:avLst/>
              <a:gdLst/>
              <a:ahLst/>
              <a:cxnLst/>
              <a:rect l="l" t="t" r="r" b="b"/>
              <a:pathLst>
                <a:path w="5300" h="4390" extrusionOk="0">
                  <a:moveTo>
                    <a:pt x="3952" y="1"/>
                  </a:moveTo>
                  <a:cubicBezTo>
                    <a:pt x="3381" y="1"/>
                    <a:pt x="2891" y="367"/>
                    <a:pt x="2703" y="875"/>
                  </a:cubicBezTo>
                  <a:lnTo>
                    <a:pt x="1570" y="875"/>
                  </a:lnTo>
                  <a:lnTo>
                    <a:pt x="0" y="2454"/>
                  </a:lnTo>
                  <a:lnTo>
                    <a:pt x="0" y="4390"/>
                  </a:lnTo>
                  <a:lnTo>
                    <a:pt x="875" y="4390"/>
                  </a:lnTo>
                  <a:lnTo>
                    <a:pt x="875" y="2820"/>
                  </a:lnTo>
                  <a:lnTo>
                    <a:pt x="1936" y="1758"/>
                  </a:lnTo>
                  <a:lnTo>
                    <a:pt x="2703" y="1758"/>
                  </a:lnTo>
                  <a:cubicBezTo>
                    <a:pt x="2891" y="2270"/>
                    <a:pt x="3372" y="2635"/>
                    <a:pt x="3944" y="2635"/>
                  </a:cubicBezTo>
                  <a:cubicBezTo>
                    <a:pt x="3970" y="2635"/>
                    <a:pt x="3997" y="2634"/>
                    <a:pt x="4024" y="2633"/>
                  </a:cubicBezTo>
                  <a:cubicBezTo>
                    <a:pt x="4702" y="2597"/>
                    <a:pt x="5237" y="2044"/>
                    <a:pt x="5264" y="1366"/>
                  </a:cubicBezTo>
                  <a:cubicBezTo>
                    <a:pt x="5299" y="616"/>
                    <a:pt x="4693" y="1"/>
                    <a:pt x="3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3506873" y="3280701"/>
              <a:ext cx="132944" cy="132161"/>
            </a:xfrm>
            <a:custGeom>
              <a:avLst/>
              <a:gdLst/>
              <a:ahLst/>
              <a:cxnLst/>
              <a:rect l="l" t="t" r="r" b="b"/>
              <a:pathLst>
                <a:path w="4416" h="4390" extrusionOk="0">
                  <a:moveTo>
                    <a:pt x="3069" y="1"/>
                  </a:moveTo>
                  <a:cubicBezTo>
                    <a:pt x="2498" y="1"/>
                    <a:pt x="2007" y="367"/>
                    <a:pt x="1829" y="875"/>
                  </a:cubicBezTo>
                  <a:lnTo>
                    <a:pt x="0" y="875"/>
                  </a:lnTo>
                  <a:lnTo>
                    <a:pt x="0" y="2820"/>
                  </a:lnTo>
                  <a:lnTo>
                    <a:pt x="1570" y="4390"/>
                  </a:lnTo>
                  <a:lnTo>
                    <a:pt x="3515" y="4390"/>
                  </a:lnTo>
                  <a:lnTo>
                    <a:pt x="3515" y="3516"/>
                  </a:lnTo>
                  <a:lnTo>
                    <a:pt x="1936" y="3516"/>
                  </a:lnTo>
                  <a:lnTo>
                    <a:pt x="874" y="2445"/>
                  </a:lnTo>
                  <a:lnTo>
                    <a:pt x="874" y="1758"/>
                  </a:lnTo>
                  <a:lnTo>
                    <a:pt x="1829" y="1758"/>
                  </a:lnTo>
                  <a:cubicBezTo>
                    <a:pt x="2008" y="2270"/>
                    <a:pt x="2497" y="2635"/>
                    <a:pt x="3069" y="2635"/>
                  </a:cubicBezTo>
                  <a:cubicBezTo>
                    <a:pt x="3096" y="2635"/>
                    <a:pt x="3122" y="2634"/>
                    <a:pt x="3149" y="2633"/>
                  </a:cubicBezTo>
                  <a:cubicBezTo>
                    <a:pt x="3818" y="2597"/>
                    <a:pt x="4362" y="2044"/>
                    <a:pt x="4389" y="1366"/>
                  </a:cubicBezTo>
                  <a:cubicBezTo>
                    <a:pt x="4416" y="616"/>
                    <a:pt x="3818" y="1"/>
                    <a:pt x="3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3373659" y="3599753"/>
              <a:ext cx="159557" cy="132462"/>
            </a:xfrm>
            <a:custGeom>
              <a:avLst/>
              <a:gdLst/>
              <a:ahLst/>
              <a:cxnLst/>
              <a:rect l="l" t="t" r="r" b="b"/>
              <a:pathLst>
                <a:path w="5300" h="4400" extrusionOk="0">
                  <a:moveTo>
                    <a:pt x="4425" y="1"/>
                  </a:moveTo>
                  <a:lnTo>
                    <a:pt x="4425" y="1580"/>
                  </a:lnTo>
                  <a:lnTo>
                    <a:pt x="3363" y="2642"/>
                  </a:lnTo>
                  <a:lnTo>
                    <a:pt x="2587" y="2642"/>
                  </a:lnTo>
                  <a:cubicBezTo>
                    <a:pt x="2406" y="2124"/>
                    <a:pt x="1909" y="1757"/>
                    <a:pt x="1328" y="1757"/>
                  </a:cubicBezTo>
                  <a:cubicBezTo>
                    <a:pt x="1308" y="1757"/>
                    <a:pt x="1287" y="1758"/>
                    <a:pt x="1267" y="1758"/>
                  </a:cubicBezTo>
                  <a:cubicBezTo>
                    <a:pt x="598" y="1803"/>
                    <a:pt x="54" y="2347"/>
                    <a:pt x="27" y="3025"/>
                  </a:cubicBezTo>
                  <a:cubicBezTo>
                    <a:pt x="0" y="3775"/>
                    <a:pt x="598" y="4399"/>
                    <a:pt x="1347" y="4399"/>
                  </a:cubicBezTo>
                  <a:cubicBezTo>
                    <a:pt x="1918" y="4399"/>
                    <a:pt x="2409" y="4024"/>
                    <a:pt x="2587" y="3516"/>
                  </a:cubicBezTo>
                  <a:lnTo>
                    <a:pt x="3729" y="3516"/>
                  </a:lnTo>
                  <a:lnTo>
                    <a:pt x="5299" y="1946"/>
                  </a:lnTo>
                  <a:lnTo>
                    <a:pt x="52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3558683" y="3599753"/>
              <a:ext cx="133245" cy="132462"/>
            </a:xfrm>
            <a:custGeom>
              <a:avLst/>
              <a:gdLst/>
              <a:ahLst/>
              <a:cxnLst/>
              <a:rect l="l" t="t" r="r" b="b"/>
              <a:pathLst>
                <a:path w="4426" h="4400" extrusionOk="0">
                  <a:moveTo>
                    <a:pt x="911" y="1"/>
                  </a:moveTo>
                  <a:lnTo>
                    <a:pt x="911" y="884"/>
                  </a:lnTo>
                  <a:lnTo>
                    <a:pt x="2490" y="884"/>
                  </a:lnTo>
                  <a:lnTo>
                    <a:pt x="3551" y="1946"/>
                  </a:lnTo>
                  <a:lnTo>
                    <a:pt x="3551" y="2642"/>
                  </a:lnTo>
                  <a:lnTo>
                    <a:pt x="2597" y="2642"/>
                  </a:lnTo>
                  <a:cubicBezTo>
                    <a:pt x="2407" y="2124"/>
                    <a:pt x="1918" y="1757"/>
                    <a:pt x="1337" y="1757"/>
                  </a:cubicBezTo>
                  <a:cubicBezTo>
                    <a:pt x="1317" y="1757"/>
                    <a:pt x="1297" y="1758"/>
                    <a:pt x="1276" y="1758"/>
                  </a:cubicBezTo>
                  <a:cubicBezTo>
                    <a:pt x="598" y="1803"/>
                    <a:pt x="63" y="2347"/>
                    <a:pt x="36" y="3025"/>
                  </a:cubicBezTo>
                  <a:cubicBezTo>
                    <a:pt x="1" y="3775"/>
                    <a:pt x="607" y="4399"/>
                    <a:pt x="1348" y="4399"/>
                  </a:cubicBezTo>
                  <a:cubicBezTo>
                    <a:pt x="1928" y="4399"/>
                    <a:pt x="2409" y="4024"/>
                    <a:pt x="2597" y="3516"/>
                  </a:cubicBezTo>
                  <a:lnTo>
                    <a:pt x="4426" y="3516"/>
                  </a:lnTo>
                  <a:lnTo>
                    <a:pt x="4426" y="1580"/>
                  </a:lnTo>
                  <a:lnTo>
                    <a:pt x="2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3533185" y="3440227"/>
              <a:ext cx="133245" cy="133245"/>
            </a:xfrm>
            <a:custGeom>
              <a:avLst/>
              <a:gdLst/>
              <a:ahLst/>
              <a:cxnLst/>
              <a:rect l="l" t="t" r="r" b="b"/>
              <a:pathLst>
                <a:path w="4426" h="4426" extrusionOk="0">
                  <a:moveTo>
                    <a:pt x="2641" y="1758"/>
                  </a:moveTo>
                  <a:lnTo>
                    <a:pt x="2641" y="2633"/>
                  </a:lnTo>
                  <a:lnTo>
                    <a:pt x="1758" y="2633"/>
                  </a:lnTo>
                  <a:lnTo>
                    <a:pt x="1758" y="1758"/>
                  </a:lnTo>
                  <a:close/>
                  <a:moveTo>
                    <a:pt x="0" y="1"/>
                  </a:moveTo>
                  <a:lnTo>
                    <a:pt x="0" y="4426"/>
                  </a:lnTo>
                  <a:lnTo>
                    <a:pt x="4425" y="4426"/>
                  </a:lnTo>
                  <a:lnTo>
                    <a:pt x="44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7"/>
          <p:cNvGrpSpPr/>
          <p:nvPr/>
        </p:nvGrpSpPr>
        <p:grpSpPr>
          <a:xfrm>
            <a:off x="7053160" y="3055882"/>
            <a:ext cx="451485" cy="424901"/>
            <a:chOff x="4019560" y="3293857"/>
            <a:chExt cx="451485" cy="424901"/>
          </a:xfrm>
        </p:grpSpPr>
        <p:sp>
          <p:nvSpPr>
            <p:cNvPr id="1562" name="Google Shape;1562;p47"/>
            <p:cNvSpPr/>
            <p:nvPr/>
          </p:nvSpPr>
          <p:spPr>
            <a:xfrm>
              <a:off x="4423477" y="3479995"/>
              <a:ext cx="47566" cy="106120"/>
            </a:xfrm>
            <a:custGeom>
              <a:avLst/>
              <a:gdLst/>
              <a:ahLst/>
              <a:cxnLst/>
              <a:rect l="l" t="t" r="r" b="b"/>
              <a:pathLst>
                <a:path w="1580" h="3525" extrusionOk="0">
                  <a:moveTo>
                    <a:pt x="1" y="0"/>
                  </a:moveTo>
                  <a:cubicBezTo>
                    <a:pt x="170" y="562"/>
                    <a:pt x="259" y="1160"/>
                    <a:pt x="259" y="1758"/>
                  </a:cubicBezTo>
                  <a:lnTo>
                    <a:pt x="259" y="3524"/>
                  </a:lnTo>
                  <a:cubicBezTo>
                    <a:pt x="982" y="3524"/>
                    <a:pt x="1580" y="2935"/>
                    <a:pt x="1580" y="2204"/>
                  </a:cubicBezTo>
                  <a:lnTo>
                    <a:pt x="1580" y="1321"/>
                  </a:lnTo>
                  <a:cubicBezTo>
                    <a:pt x="1580" y="589"/>
                    <a:pt x="982" y="0"/>
                    <a:pt x="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4019560" y="3479995"/>
              <a:ext cx="47295" cy="106120"/>
            </a:xfrm>
            <a:custGeom>
              <a:avLst/>
              <a:gdLst/>
              <a:ahLst/>
              <a:cxnLst/>
              <a:rect l="l" t="t" r="r" b="b"/>
              <a:pathLst>
                <a:path w="1571" h="3525" extrusionOk="0">
                  <a:moveTo>
                    <a:pt x="1321" y="0"/>
                  </a:moveTo>
                  <a:cubicBezTo>
                    <a:pt x="589" y="0"/>
                    <a:pt x="0" y="589"/>
                    <a:pt x="0" y="1321"/>
                  </a:cubicBezTo>
                  <a:lnTo>
                    <a:pt x="0" y="2204"/>
                  </a:lnTo>
                  <a:cubicBezTo>
                    <a:pt x="0" y="2935"/>
                    <a:pt x="589" y="3524"/>
                    <a:pt x="1312" y="3524"/>
                  </a:cubicBezTo>
                  <a:lnTo>
                    <a:pt x="1312" y="1758"/>
                  </a:lnTo>
                  <a:cubicBezTo>
                    <a:pt x="1312" y="1160"/>
                    <a:pt x="1401" y="562"/>
                    <a:pt x="1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4019560" y="3639521"/>
              <a:ext cx="451485" cy="79236"/>
            </a:xfrm>
            <a:custGeom>
              <a:avLst/>
              <a:gdLst/>
              <a:ahLst/>
              <a:cxnLst/>
              <a:rect l="l" t="t" r="r" b="b"/>
              <a:pathLst>
                <a:path w="14997" h="2632" extrusionOk="0">
                  <a:moveTo>
                    <a:pt x="883" y="0"/>
                  </a:moveTo>
                  <a:cubicBezTo>
                    <a:pt x="393" y="0"/>
                    <a:pt x="0" y="393"/>
                    <a:pt x="0" y="883"/>
                  </a:cubicBezTo>
                  <a:lnTo>
                    <a:pt x="0" y="1749"/>
                  </a:lnTo>
                  <a:cubicBezTo>
                    <a:pt x="0" y="2239"/>
                    <a:pt x="393" y="2632"/>
                    <a:pt x="883" y="2632"/>
                  </a:cubicBezTo>
                  <a:lnTo>
                    <a:pt x="14113" y="2632"/>
                  </a:lnTo>
                  <a:cubicBezTo>
                    <a:pt x="14595" y="2632"/>
                    <a:pt x="14997" y="2239"/>
                    <a:pt x="14997" y="1749"/>
                  </a:cubicBezTo>
                  <a:lnTo>
                    <a:pt x="14997" y="883"/>
                  </a:lnTo>
                  <a:cubicBezTo>
                    <a:pt x="14997" y="393"/>
                    <a:pt x="14595" y="0"/>
                    <a:pt x="141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4085610" y="3419304"/>
              <a:ext cx="318300" cy="192853"/>
            </a:xfrm>
            <a:custGeom>
              <a:avLst/>
              <a:gdLst/>
              <a:ahLst/>
              <a:cxnLst/>
              <a:rect l="l" t="t" r="r" b="b"/>
              <a:pathLst>
                <a:path w="10573" h="6406" extrusionOk="0">
                  <a:moveTo>
                    <a:pt x="1589" y="0"/>
                  </a:moveTo>
                  <a:cubicBezTo>
                    <a:pt x="608" y="955"/>
                    <a:pt x="1" y="2293"/>
                    <a:pt x="1" y="3774"/>
                  </a:cubicBezTo>
                  <a:lnTo>
                    <a:pt x="1" y="6405"/>
                  </a:lnTo>
                  <a:lnTo>
                    <a:pt x="10572" y="6405"/>
                  </a:lnTo>
                  <a:lnTo>
                    <a:pt x="10572" y="3774"/>
                  </a:lnTo>
                  <a:cubicBezTo>
                    <a:pt x="10572" y="2293"/>
                    <a:pt x="9966" y="955"/>
                    <a:pt x="8984" y="0"/>
                  </a:cubicBezTo>
                  <a:lnTo>
                    <a:pt x="8503" y="1588"/>
                  </a:lnTo>
                  <a:cubicBezTo>
                    <a:pt x="8297" y="2355"/>
                    <a:pt x="7602" y="2890"/>
                    <a:pt x="6799" y="2890"/>
                  </a:cubicBezTo>
                  <a:lnTo>
                    <a:pt x="3774" y="2890"/>
                  </a:lnTo>
                  <a:cubicBezTo>
                    <a:pt x="2972" y="2890"/>
                    <a:pt x="2276" y="2355"/>
                    <a:pt x="2071" y="1588"/>
                  </a:cubicBezTo>
                  <a:lnTo>
                    <a:pt x="1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4231709" y="3373635"/>
              <a:ext cx="26643" cy="26342"/>
            </a:xfrm>
            <a:custGeom>
              <a:avLst/>
              <a:gdLst/>
              <a:ahLst/>
              <a:cxnLst/>
              <a:rect l="l" t="t" r="r" b="b"/>
              <a:pathLst>
                <a:path w="885" h="875" extrusionOk="0">
                  <a:moveTo>
                    <a:pt x="447" y="1"/>
                  </a:moveTo>
                  <a:cubicBezTo>
                    <a:pt x="197" y="1"/>
                    <a:pt x="1" y="197"/>
                    <a:pt x="1" y="438"/>
                  </a:cubicBezTo>
                  <a:cubicBezTo>
                    <a:pt x="1" y="679"/>
                    <a:pt x="197" y="875"/>
                    <a:pt x="447" y="875"/>
                  </a:cubicBezTo>
                  <a:cubicBezTo>
                    <a:pt x="688" y="875"/>
                    <a:pt x="884" y="679"/>
                    <a:pt x="884" y="438"/>
                  </a:cubicBezTo>
                  <a:cubicBezTo>
                    <a:pt x="884" y="197"/>
                    <a:pt x="688" y="1"/>
                    <a:pt x="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4129413" y="3293857"/>
              <a:ext cx="231267" cy="186169"/>
            </a:xfrm>
            <a:custGeom>
              <a:avLst/>
              <a:gdLst/>
              <a:ahLst/>
              <a:cxnLst/>
              <a:rect l="l" t="t" r="r" b="b"/>
              <a:pathLst>
                <a:path w="7682" h="6184" extrusionOk="0">
                  <a:moveTo>
                    <a:pt x="3845" y="1767"/>
                  </a:moveTo>
                  <a:cubicBezTo>
                    <a:pt x="4568" y="1767"/>
                    <a:pt x="5165" y="2356"/>
                    <a:pt x="5165" y="3088"/>
                  </a:cubicBezTo>
                  <a:cubicBezTo>
                    <a:pt x="5165" y="3819"/>
                    <a:pt x="4568" y="4408"/>
                    <a:pt x="3845" y="4408"/>
                  </a:cubicBezTo>
                  <a:cubicBezTo>
                    <a:pt x="3113" y="4408"/>
                    <a:pt x="2516" y="3819"/>
                    <a:pt x="2516" y="3088"/>
                  </a:cubicBezTo>
                  <a:cubicBezTo>
                    <a:pt x="2516" y="2356"/>
                    <a:pt x="3113" y="1767"/>
                    <a:pt x="3845" y="1767"/>
                  </a:cubicBezTo>
                  <a:close/>
                  <a:moveTo>
                    <a:pt x="999" y="1"/>
                  </a:moveTo>
                  <a:cubicBezTo>
                    <a:pt x="428" y="1"/>
                    <a:pt x="0" y="536"/>
                    <a:pt x="143" y="1098"/>
                  </a:cubicBezTo>
                  <a:lnTo>
                    <a:pt x="1472" y="5514"/>
                  </a:lnTo>
                  <a:cubicBezTo>
                    <a:pt x="1570" y="5907"/>
                    <a:pt x="1918" y="6183"/>
                    <a:pt x="2328" y="6183"/>
                  </a:cubicBezTo>
                  <a:lnTo>
                    <a:pt x="5362" y="6183"/>
                  </a:lnTo>
                  <a:cubicBezTo>
                    <a:pt x="5763" y="6183"/>
                    <a:pt x="6120" y="5907"/>
                    <a:pt x="6218" y="5514"/>
                  </a:cubicBezTo>
                  <a:lnTo>
                    <a:pt x="7538" y="1098"/>
                  </a:lnTo>
                  <a:cubicBezTo>
                    <a:pt x="7681" y="536"/>
                    <a:pt x="7262" y="1"/>
                    <a:pt x="6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4364923" y="3353224"/>
              <a:ext cx="64756" cy="91339"/>
            </a:xfrm>
            <a:custGeom>
              <a:avLst/>
              <a:gdLst/>
              <a:ahLst/>
              <a:cxnLst/>
              <a:rect l="l" t="t" r="r" b="b"/>
              <a:pathLst>
                <a:path w="2151" h="3034" extrusionOk="0">
                  <a:moveTo>
                    <a:pt x="375" y="1"/>
                  </a:moveTo>
                  <a:lnTo>
                    <a:pt x="1" y="1249"/>
                  </a:lnTo>
                  <a:cubicBezTo>
                    <a:pt x="598" y="1749"/>
                    <a:pt x="1080" y="2356"/>
                    <a:pt x="1446" y="3034"/>
                  </a:cubicBezTo>
                  <a:lnTo>
                    <a:pt x="1633" y="2846"/>
                  </a:lnTo>
                  <a:cubicBezTo>
                    <a:pt x="2151" y="2329"/>
                    <a:pt x="2151" y="1490"/>
                    <a:pt x="1633" y="982"/>
                  </a:cubicBezTo>
                  <a:lnTo>
                    <a:pt x="1009" y="357"/>
                  </a:lnTo>
                  <a:cubicBezTo>
                    <a:pt x="830" y="170"/>
                    <a:pt x="607" y="54"/>
                    <a:pt x="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4060653" y="3353224"/>
              <a:ext cx="64756" cy="91339"/>
            </a:xfrm>
            <a:custGeom>
              <a:avLst/>
              <a:gdLst/>
              <a:ahLst/>
              <a:cxnLst/>
              <a:rect l="l" t="t" r="r" b="b"/>
              <a:pathLst>
                <a:path w="2151" h="3034" extrusionOk="0">
                  <a:moveTo>
                    <a:pt x="1776" y="1"/>
                  </a:moveTo>
                  <a:cubicBezTo>
                    <a:pt x="1544" y="54"/>
                    <a:pt x="1321" y="170"/>
                    <a:pt x="1133" y="357"/>
                  </a:cubicBezTo>
                  <a:lnTo>
                    <a:pt x="509" y="982"/>
                  </a:lnTo>
                  <a:cubicBezTo>
                    <a:pt x="0" y="1490"/>
                    <a:pt x="0" y="2329"/>
                    <a:pt x="509" y="2846"/>
                  </a:cubicBezTo>
                  <a:lnTo>
                    <a:pt x="696" y="3034"/>
                  </a:lnTo>
                  <a:cubicBezTo>
                    <a:pt x="1062" y="2356"/>
                    <a:pt x="1552" y="1749"/>
                    <a:pt x="2150" y="1249"/>
                  </a:cubicBezTo>
                  <a:lnTo>
                    <a:pt x="17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grpSp>
        <p:nvGrpSpPr>
          <p:cNvPr id="1583" name="Google Shape;1583;p49"/>
          <p:cNvGrpSpPr/>
          <p:nvPr/>
        </p:nvGrpSpPr>
        <p:grpSpPr>
          <a:xfrm>
            <a:off x="866700" y="779085"/>
            <a:ext cx="3589500" cy="3585600"/>
            <a:chOff x="866700" y="779085"/>
            <a:chExt cx="3589500" cy="3585600"/>
          </a:xfrm>
        </p:grpSpPr>
        <p:sp>
          <p:nvSpPr>
            <p:cNvPr id="1584" name="Google Shape;1584;p49"/>
            <p:cNvSpPr/>
            <p:nvPr/>
          </p:nvSpPr>
          <p:spPr>
            <a:xfrm>
              <a:off x="866700" y="779085"/>
              <a:ext cx="3589500" cy="3585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585" name="Google Shape;1585;p49"/>
            <p:cNvSpPr/>
            <p:nvPr/>
          </p:nvSpPr>
          <p:spPr>
            <a:xfrm>
              <a:off x="923971" y="836290"/>
              <a:ext cx="3474900" cy="3471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sp>
        <p:nvSpPr>
          <p:cNvPr id="1586" name="Google Shape;1586;p49"/>
          <p:cNvSpPr txBox="1">
            <a:spLocks noGrp="1"/>
          </p:cNvSpPr>
          <p:nvPr>
            <p:ph type="subTitle" idx="1"/>
          </p:nvPr>
        </p:nvSpPr>
        <p:spPr>
          <a:xfrm>
            <a:off x="4581238" y="1419850"/>
            <a:ext cx="3696000" cy="1439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1587" name="Google Shape;1587;p49"/>
          <p:cNvSpPr txBox="1">
            <a:spLocks noGrp="1"/>
          </p:cNvSpPr>
          <p:nvPr>
            <p:ph type="title"/>
          </p:nvPr>
        </p:nvSpPr>
        <p:spPr>
          <a:xfrm>
            <a:off x="4581292" y="2893650"/>
            <a:ext cx="36960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pic>
        <p:nvPicPr>
          <p:cNvPr id="1588" name="Google Shape;1588;p49"/>
          <p:cNvPicPr preferRelativeResize="0">
            <a:picLocks noGrp="1"/>
          </p:cNvPicPr>
          <p:nvPr>
            <p:ph type="pic" idx="2"/>
          </p:nvPr>
        </p:nvPicPr>
        <p:blipFill rotWithShape="1">
          <a:blip r:embed="rId3">
            <a:alphaModFix/>
          </a:blip>
          <a:srcRect l="16687" r="16694"/>
          <a:stretch/>
        </p:blipFill>
        <p:spPr>
          <a:xfrm>
            <a:off x="975599" y="884784"/>
            <a:ext cx="3371700" cy="3374100"/>
          </a:xfrm>
          <a:prstGeom prst="ellipse">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pic>
        <p:nvPicPr>
          <p:cNvPr id="1593" name="Google Shape;1593;p50"/>
          <p:cNvPicPr preferRelativeResize="0">
            <a:picLocks noGrp="1"/>
          </p:cNvPicPr>
          <p:nvPr>
            <p:ph type="pic" idx="2"/>
          </p:nvPr>
        </p:nvPicPr>
        <p:blipFill rotWithShape="1">
          <a:blip r:embed="rId3">
            <a:alphaModFix/>
          </a:blip>
          <a:srcRect t="7813" b="7813"/>
          <a:stretch/>
        </p:blipFill>
        <p:spPr>
          <a:xfrm>
            <a:off x="0" y="0"/>
            <a:ext cx="9144000" cy="5143500"/>
          </a:xfrm>
          <a:prstGeom prst="rect">
            <a:avLst/>
          </a:prstGeom>
        </p:spPr>
      </p:pic>
      <p:sp>
        <p:nvSpPr>
          <p:cNvPr id="1594" name="Google Shape;1594;p50"/>
          <p:cNvSpPr txBox="1">
            <a:spLocks noGrp="1"/>
          </p:cNvSpPr>
          <p:nvPr>
            <p:ph type="title"/>
          </p:nvPr>
        </p:nvSpPr>
        <p:spPr>
          <a:xfrm>
            <a:off x="720000" y="3736250"/>
            <a:ext cx="7704000" cy="6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grpSp>
        <p:nvGrpSpPr>
          <p:cNvPr id="1595" name="Google Shape;1595;p50"/>
          <p:cNvGrpSpPr/>
          <p:nvPr/>
        </p:nvGrpSpPr>
        <p:grpSpPr>
          <a:xfrm rot="5400000">
            <a:off x="8177000" y="3900913"/>
            <a:ext cx="204875" cy="1891200"/>
            <a:chOff x="8748325" y="3479925"/>
            <a:chExt cx="204875" cy="1891200"/>
          </a:xfrm>
        </p:grpSpPr>
        <p:grpSp>
          <p:nvGrpSpPr>
            <p:cNvPr id="1596" name="Google Shape;1596;p50"/>
            <p:cNvGrpSpPr/>
            <p:nvPr/>
          </p:nvGrpSpPr>
          <p:grpSpPr>
            <a:xfrm rot="5400000">
              <a:off x="8578125" y="4365675"/>
              <a:ext cx="460100" cy="119700"/>
              <a:chOff x="692675" y="192875"/>
              <a:chExt cx="460100" cy="119700"/>
            </a:xfrm>
          </p:grpSpPr>
          <p:sp>
            <p:nvSpPr>
              <p:cNvPr id="1597" name="Google Shape;1597;p50"/>
              <p:cNvSpPr/>
              <p:nvPr/>
            </p:nvSpPr>
            <p:spPr>
              <a:xfrm>
                <a:off x="6926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598" name="Google Shape;1598;p50"/>
              <p:cNvSpPr/>
              <p:nvPr/>
            </p:nvSpPr>
            <p:spPr>
              <a:xfrm>
                <a:off x="8628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599" name="Google Shape;1599;p50"/>
              <p:cNvSpPr/>
              <p:nvPr/>
            </p:nvSpPr>
            <p:spPr>
              <a:xfrm>
                <a:off x="1033075" y="192875"/>
                <a:ext cx="1197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cxnSp>
          <p:nvCxnSpPr>
            <p:cNvPr id="1600" name="Google Shape;1600;p50"/>
            <p:cNvCxnSpPr/>
            <p:nvPr/>
          </p:nvCxnSpPr>
          <p:spPr>
            <a:xfrm rot="10800000">
              <a:off x="8953200" y="3479925"/>
              <a:ext cx="0" cy="1891200"/>
            </a:xfrm>
            <a:prstGeom prst="straightConnector1">
              <a:avLst/>
            </a:prstGeom>
            <a:noFill/>
            <a:ln w="9525" cap="flat" cmpd="sng">
              <a:solidFill>
                <a:schemeClr val="lt2"/>
              </a:solidFill>
              <a:prstDash val="solid"/>
              <a:round/>
              <a:headEnd type="none" w="med" len="med"/>
              <a:tailEnd type="none" w="med" len="med"/>
            </a:ln>
          </p:spPr>
        </p:cxnSp>
      </p:grpSp>
      <p:grpSp>
        <p:nvGrpSpPr>
          <p:cNvPr id="1601" name="Google Shape;1601;p50"/>
          <p:cNvGrpSpPr/>
          <p:nvPr/>
        </p:nvGrpSpPr>
        <p:grpSpPr>
          <a:xfrm>
            <a:off x="-1157571" y="155087"/>
            <a:ext cx="3600636" cy="863933"/>
            <a:chOff x="241334" y="4376325"/>
            <a:chExt cx="3600636" cy="863933"/>
          </a:xfrm>
        </p:grpSpPr>
        <p:grpSp>
          <p:nvGrpSpPr>
            <p:cNvPr id="1602" name="Google Shape;1602;p50"/>
            <p:cNvGrpSpPr/>
            <p:nvPr/>
          </p:nvGrpSpPr>
          <p:grpSpPr>
            <a:xfrm>
              <a:off x="241334" y="4376325"/>
              <a:ext cx="2372701" cy="863933"/>
              <a:chOff x="2088209" y="1489400"/>
              <a:chExt cx="2372701" cy="863933"/>
            </a:xfrm>
          </p:grpSpPr>
          <p:sp>
            <p:nvSpPr>
              <p:cNvPr id="1603" name="Google Shape;1603;p50"/>
              <p:cNvSpPr/>
              <p:nvPr/>
            </p:nvSpPr>
            <p:spPr>
              <a:xfrm>
                <a:off x="2088209" y="2160958"/>
                <a:ext cx="123110" cy="192376"/>
              </a:xfrm>
              <a:custGeom>
                <a:avLst/>
                <a:gdLst/>
                <a:ahLst/>
                <a:cxnLst/>
                <a:rect l="l" t="t" r="r" b="b"/>
                <a:pathLst>
                  <a:path w="1884" h="2944" extrusionOk="0">
                    <a:moveTo>
                      <a:pt x="1" y="0"/>
                    </a:moveTo>
                    <a:lnTo>
                      <a:pt x="1" y="1713"/>
                    </a:lnTo>
                    <a:lnTo>
                      <a:pt x="786" y="2944"/>
                    </a:lnTo>
                    <a:lnTo>
                      <a:pt x="1883" y="2944"/>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0"/>
              <p:cNvSpPr/>
              <p:nvPr/>
            </p:nvSpPr>
            <p:spPr>
              <a:xfrm>
                <a:off x="2088209" y="1937083"/>
                <a:ext cx="266477" cy="416248"/>
              </a:xfrm>
              <a:custGeom>
                <a:avLst/>
                <a:gdLst/>
                <a:ahLst/>
                <a:cxnLst/>
                <a:rect l="l" t="t" r="r" b="b"/>
                <a:pathLst>
                  <a:path w="4078" h="6370" extrusionOk="0">
                    <a:moveTo>
                      <a:pt x="1" y="0"/>
                    </a:moveTo>
                    <a:lnTo>
                      <a:pt x="1" y="1713"/>
                    </a:lnTo>
                    <a:lnTo>
                      <a:pt x="2980" y="6370"/>
                    </a:lnTo>
                    <a:lnTo>
                      <a:pt x="4078" y="6370"/>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0"/>
              <p:cNvSpPr/>
              <p:nvPr/>
            </p:nvSpPr>
            <p:spPr>
              <a:xfrm>
                <a:off x="2088209" y="1713209"/>
                <a:ext cx="409909" cy="640120"/>
              </a:xfrm>
              <a:custGeom>
                <a:avLst/>
                <a:gdLst/>
                <a:ahLst/>
                <a:cxnLst/>
                <a:rect l="l" t="t" r="r" b="b"/>
                <a:pathLst>
                  <a:path w="6273" h="9796" extrusionOk="0">
                    <a:moveTo>
                      <a:pt x="1" y="1"/>
                    </a:moveTo>
                    <a:lnTo>
                      <a:pt x="1" y="1714"/>
                    </a:lnTo>
                    <a:lnTo>
                      <a:pt x="5175" y="9796"/>
                    </a:lnTo>
                    <a:lnTo>
                      <a:pt x="6272" y="9796"/>
                    </a:lnTo>
                    <a:lnTo>
                      <a:pt x="1" y="1"/>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0"/>
              <p:cNvSpPr/>
              <p:nvPr/>
            </p:nvSpPr>
            <p:spPr>
              <a:xfrm>
                <a:off x="2088209" y="1489400"/>
                <a:ext cx="553276" cy="863926"/>
              </a:xfrm>
              <a:custGeom>
                <a:avLst/>
                <a:gdLst/>
                <a:ahLst/>
                <a:cxnLst/>
                <a:rect l="l" t="t" r="r" b="b"/>
                <a:pathLst>
                  <a:path w="8467" h="13221" extrusionOk="0">
                    <a:moveTo>
                      <a:pt x="1" y="0"/>
                    </a:moveTo>
                    <a:lnTo>
                      <a:pt x="1" y="1713"/>
                    </a:lnTo>
                    <a:lnTo>
                      <a:pt x="7370" y="13221"/>
                    </a:lnTo>
                    <a:lnTo>
                      <a:pt x="8467" y="13221"/>
                    </a:lnTo>
                    <a:lnTo>
                      <a:pt x="1"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0"/>
              <p:cNvSpPr/>
              <p:nvPr/>
            </p:nvSpPr>
            <p:spPr>
              <a:xfrm>
                <a:off x="2159959" y="1489400"/>
                <a:ext cx="624371" cy="863926"/>
              </a:xfrm>
              <a:custGeom>
                <a:avLst/>
                <a:gdLst/>
                <a:ahLst/>
                <a:cxnLst/>
                <a:rect l="l" t="t" r="r" b="b"/>
                <a:pathLst>
                  <a:path w="9555" h="13221" extrusionOk="0">
                    <a:moveTo>
                      <a:pt x="0" y="0"/>
                    </a:moveTo>
                    <a:lnTo>
                      <a:pt x="8466" y="13221"/>
                    </a:lnTo>
                    <a:lnTo>
                      <a:pt x="9555"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0"/>
              <p:cNvSpPr/>
              <p:nvPr/>
            </p:nvSpPr>
            <p:spPr>
              <a:xfrm>
                <a:off x="2303327" y="1489400"/>
                <a:ext cx="624437" cy="863926"/>
              </a:xfrm>
              <a:custGeom>
                <a:avLst/>
                <a:gdLst/>
                <a:ahLst/>
                <a:cxnLst/>
                <a:rect l="l" t="t" r="r" b="b"/>
                <a:pathLst>
                  <a:path w="9556" h="13221" extrusionOk="0">
                    <a:moveTo>
                      <a:pt x="1"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0"/>
              <p:cNvSpPr/>
              <p:nvPr/>
            </p:nvSpPr>
            <p:spPr>
              <a:xfrm>
                <a:off x="244617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0"/>
              <p:cNvSpPr/>
              <p:nvPr/>
            </p:nvSpPr>
            <p:spPr>
              <a:xfrm>
                <a:off x="2589541"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0"/>
              <p:cNvSpPr/>
              <p:nvPr/>
            </p:nvSpPr>
            <p:spPr>
              <a:xfrm>
                <a:off x="2732975" y="1489400"/>
                <a:ext cx="624960" cy="863926"/>
              </a:xfrm>
              <a:custGeom>
                <a:avLst/>
                <a:gdLst/>
                <a:ahLst/>
                <a:cxnLst/>
                <a:rect l="l" t="t" r="r" b="b"/>
                <a:pathLst>
                  <a:path w="9564" h="13221" extrusionOk="0">
                    <a:moveTo>
                      <a:pt x="0"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0"/>
              <p:cNvSpPr/>
              <p:nvPr/>
            </p:nvSpPr>
            <p:spPr>
              <a:xfrm>
                <a:off x="2876409" y="1489400"/>
                <a:ext cx="624960" cy="863926"/>
              </a:xfrm>
              <a:custGeom>
                <a:avLst/>
                <a:gdLst/>
                <a:ahLst/>
                <a:cxnLst/>
                <a:rect l="l" t="t" r="r" b="b"/>
                <a:pathLst>
                  <a:path w="9564" h="13221" extrusionOk="0">
                    <a:moveTo>
                      <a:pt x="0" y="0"/>
                    </a:moveTo>
                    <a:lnTo>
                      <a:pt x="8466" y="13221"/>
                    </a:lnTo>
                    <a:lnTo>
                      <a:pt x="9563"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0"/>
              <p:cNvSpPr/>
              <p:nvPr/>
            </p:nvSpPr>
            <p:spPr>
              <a:xfrm>
                <a:off x="3019777" y="1489400"/>
                <a:ext cx="624960" cy="863926"/>
              </a:xfrm>
              <a:custGeom>
                <a:avLst/>
                <a:gdLst/>
                <a:ahLst/>
                <a:cxnLst/>
                <a:rect l="l" t="t" r="r" b="b"/>
                <a:pathLst>
                  <a:path w="9564"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0"/>
              <p:cNvSpPr/>
              <p:nvPr/>
            </p:nvSpPr>
            <p:spPr>
              <a:xfrm>
                <a:off x="3163211" y="1489400"/>
                <a:ext cx="624960" cy="863926"/>
              </a:xfrm>
              <a:custGeom>
                <a:avLst/>
                <a:gdLst/>
                <a:ahLst/>
                <a:cxnLst/>
                <a:rect l="l" t="t" r="r" b="b"/>
                <a:pathLst>
                  <a:path w="9564" h="13221" extrusionOk="0">
                    <a:moveTo>
                      <a:pt x="0" y="0"/>
                    </a:moveTo>
                    <a:lnTo>
                      <a:pt x="8466" y="13221"/>
                    </a:lnTo>
                    <a:lnTo>
                      <a:pt x="9564" y="13221"/>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0"/>
              <p:cNvSpPr/>
              <p:nvPr/>
            </p:nvSpPr>
            <p:spPr>
              <a:xfrm>
                <a:off x="3306579" y="1489400"/>
                <a:ext cx="625025" cy="863926"/>
              </a:xfrm>
              <a:custGeom>
                <a:avLst/>
                <a:gdLst/>
                <a:ahLst/>
                <a:cxnLst/>
                <a:rect l="l" t="t" r="r" b="b"/>
                <a:pathLst>
                  <a:path w="9565" h="13221" extrusionOk="0">
                    <a:moveTo>
                      <a:pt x="1" y="0"/>
                    </a:moveTo>
                    <a:lnTo>
                      <a:pt x="8467"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0"/>
              <p:cNvSpPr/>
              <p:nvPr/>
            </p:nvSpPr>
            <p:spPr>
              <a:xfrm>
                <a:off x="3450013" y="1489400"/>
                <a:ext cx="624960" cy="863926"/>
              </a:xfrm>
              <a:custGeom>
                <a:avLst/>
                <a:gdLst/>
                <a:ahLst/>
                <a:cxnLst/>
                <a:rect l="l" t="t" r="r" b="b"/>
                <a:pathLst>
                  <a:path w="9564" h="13221" extrusionOk="0">
                    <a:moveTo>
                      <a:pt x="0" y="0"/>
                    </a:moveTo>
                    <a:lnTo>
                      <a:pt x="8466" y="13221"/>
                    </a:lnTo>
                    <a:lnTo>
                      <a:pt x="9564"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0"/>
              <p:cNvSpPr/>
              <p:nvPr/>
            </p:nvSpPr>
            <p:spPr>
              <a:xfrm>
                <a:off x="3593381" y="1489400"/>
                <a:ext cx="624437" cy="863926"/>
              </a:xfrm>
              <a:custGeom>
                <a:avLst/>
                <a:gdLst/>
                <a:ahLst/>
                <a:cxnLst/>
                <a:rect l="l" t="t" r="r" b="b"/>
                <a:pathLst>
                  <a:path w="9556" h="13221" extrusionOk="0">
                    <a:moveTo>
                      <a:pt x="1" y="0"/>
                    </a:moveTo>
                    <a:lnTo>
                      <a:pt x="8467" y="13221"/>
                    </a:lnTo>
                    <a:lnTo>
                      <a:pt x="9555" y="1322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0"/>
              <p:cNvSpPr/>
              <p:nvPr/>
            </p:nvSpPr>
            <p:spPr>
              <a:xfrm>
                <a:off x="3736815" y="1489400"/>
                <a:ext cx="624371" cy="863926"/>
              </a:xfrm>
              <a:custGeom>
                <a:avLst/>
                <a:gdLst/>
                <a:ahLst/>
                <a:cxnLst/>
                <a:rect l="l" t="t" r="r" b="b"/>
                <a:pathLst>
                  <a:path w="9555" h="13221" extrusionOk="0">
                    <a:moveTo>
                      <a:pt x="0" y="0"/>
                    </a:moveTo>
                    <a:lnTo>
                      <a:pt x="8458" y="13221"/>
                    </a:lnTo>
                    <a:lnTo>
                      <a:pt x="9555" y="13221"/>
                    </a:lnTo>
                    <a:lnTo>
                      <a:pt x="1089"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0"/>
              <p:cNvSpPr/>
              <p:nvPr/>
            </p:nvSpPr>
            <p:spPr>
              <a:xfrm>
                <a:off x="3879661" y="1489400"/>
                <a:ext cx="581244" cy="863926"/>
              </a:xfrm>
              <a:custGeom>
                <a:avLst/>
                <a:gdLst/>
                <a:ahLst/>
                <a:cxnLst/>
                <a:rect l="l" t="t" r="r" b="b"/>
                <a:pathLst>
                  <a:path w="8895" h="13221" extrusionOk="0">
                    <a:moveTo>
                      <a:pt x="0" y="0"/>
                    </a:moveTo>
                    <a:lnTo>
                      <a:pt x="8466" y="13221"/>
                    </a:lnTo>
                    <a:lnTo>
                      <a:pt x="8894" y="13221"/>
                    </a:lnTo>
                    <a:lnTo>
                      <a:pt x="8894" y="12177"/>
                    </a:lnTo>
                    <a:lnTo>
                      <a:pt x="1097"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0"/>
              <p:cNvSpPr/>
              <p:nvPr/>
            </p:nvSpPr>
            <p:spPr>
              <a:xfrm>
                <a:off x="4023029" y="1489400"/>
                <a:ext cx="437877" cy="683247"/>
              </a:xfrm>
              <a:custGeom>
                <a:avLst/>
                <a:gdLst/>
                <a:ahLst/>
                <a:cxnLst/>
                <a:rect l="l" t="t" r="r" b="b"/>
                <a:pathLst>
                  <a:path w="6701" h="10456" extrusionOk="0">
                    <a:moveTo>
                      <a:pt x="1" y="0"/>
                    </a:moveTo>
                    <a:lnTo>
                      <a:pt x="6700" y="10455"/>
                    </a:lnTo>
                    <a:lnTo>
                      <a:pt x="6700" y="8743"/>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0"/>
              <p:cNvSpPr/>
              <p:nvPr/>
            </p:nvSpPr>
            <p:spPr>
              <a:xfrm>
                <a:off x="4166463" y="1489400"/>
                <a:ext cx="294445" cy="459375"/>
              </a:xfrm>
              <a:custGeom>
                <a:avLst/>
                <a:gdLst/>
                <a:ahLst/>
                <a:cxnLst/>
                <a:rect l="l" t="t" r="r" b="b"/>
                <a:pathLst>
                  <a:path w="4506" h="7030" extrusionOk="0">
                    <a:moveTo>
                      <a:pt x="0" y="0"/>
                    </a:moveTo>
                    <a:lnTo>
                      <a:pt x="4505" y="7030"/>
                    </a:lnTo>
                    <a:lnTo>
                      <a:pt x="4505" y="5317"/>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0"/>
              <p:cNvSpPr/>
              <p:nvPr/>
            </p:nvSpPr>
            <p:spPr>
              <a:xfrm>
                <a:off x="4309831" y="1489400"/>
                <a:ext cx="151078" cy="235569"/>
              </a:xfrm>
              <a:custGeom>
                <a:avLst/>
                <a:gdLst/>
                <a:ahLst/>
                <a:cxnLst/>
                <a:rect l="l" t="t" r="r" b="b"/>
                <a:pathLst>
                  <a:path w="2312" h="3605" extrusionOk="0">
                    <a:moveTo>
                      <a:pt x="1" y="0"/>
                    </a:moveTo>
                    <a:lnTo>
                      <a:pt x="2311" y="3604"/>
                    </a:lnTo>
                    <a:lnTo>
                      <a:pt x="2311" y="1891"/>
                    </a:lnTo>
                    <a:lnTo>
                      <a:pt x="1098"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0"/>
              <p:cNvSpPr/>
              <p:nvPr/>
            </p:nvSpPr>
            <p:spPr>
              <a:xfrm>
                <a:off x="4453265" y="1489400"/>
                <a:ext cx="7645" cy="11697"/>
              </a:xfrm>
              <a:custGeom>
                <a:avLst/>
                <a:gdLst/>
                <a:ahLst/>
                <a:cxnLst/>
                <a:rect l="l" t="t" r="r" b="b"/>
                <a:pathLst>
                  <a:path w="117" h="179" extrusionOk="0">
                    <a:moveTo>
                      <a:pt x="0" y="0"/>
                    </a:moveTo>
                    <a:lnTo>
                      <a:pt x="116" y="178"/>
                    </a:lnTo>
                    <a:lnTo>
                      <a:pt x="116" y="0"/>
                    </a:lnTo>
                    <a:close/>
                  </a:path>
                </a:pathLst>
              </a:custGeom>
              <a:solidFill>
                <a:srgbClr val="C9DFE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0"/>
            <p:cNvGrpSpPr/>
            <p:nvPr/>
          </p:nvGrpSpPr>
          <p:grpSpPr>
            <a:xfrm>
              <a:off x="2224390" y="4775259"/>
              <a:ext cx="1617581" cy="144972"/>
              <a:chOff x="301875" y="4680900"/>
              <a:chExt cx="2553000" cy="144972"/>
            </a:xfrm>
          </p:grpSpPr>
          <p:sp>
            <p:nvSpPr>
              <p:cNvPr id="1625" name="Google Shape;1625;p50"/>
              <p:cNvSpPr/>
              <p:nvPr/>
            </p:nvSpPr>
            <p:spPr>
              <a:xfrm>
                <a:off x="301875" y="4680900"/>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626" name="Google Shape;1626;p50"/>
              <p:cNvSpPr/>
              <p:nvPr/>
            </p:nvSpPr>
            <p:spPr>
              <a:xfrm>
                <a:off x="301875" y="4769172"/>
                <a:ext cx="2553000" cy="5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grpSp>
        <p:nvGrpSpPr>
          <p:cNvPr id="1627" name="Google Shape;1627;p50"/>
          <p:cNvGrpSpPr/>
          <p:nvPr/>
        </p:nvGrpSpPr>
        <p:grpSpPr>
          <a:xfrm rot="-5400000">
            <a:off x="7002400" y="1091348"/>
            <a:ext cx="3623225" cy="378190"/>
            <a:chOff x="5886350" y="161298"/>
            <a:chExt cx="3623225" cy="378190"/>
          </a:xfrm>
        </p:grpSpPr>
        <p:grpSp>
          <p:nvGrpSpPr>
            <p:cNvPr id="1628" name="Google Shape;1628;p50"/>
            <p:cNvGrpSpPr/>
            <p:nvPr/>
          </p:nvGrpSpPr>
          <p:grpSpPr>
            <a:xfrm flipH="1">
              <a:off x="5886350" y="163275"/>
              <a:ext cx="3623225" cy="376213"/>
              <a:chOff x="331650" y="1633210"/>
              <a:chExt cx="3623225" cy="376213"/>
            </a:xfrm>
          </p:grpSpPr>
          <p:sp>
            <p:nvSpPr>
              <p:cNvPr id="1629" name="Google Shape;1629;p50"/>
              <p:cNvSpPr/>
              <p:nvPr/>
            </p:nvSpPr>
            <p:spPr>
              <a:xfrm>
                <a:off x="331650" y="1633210"/>
                <a:ext cx="3585440" cy="338153"/>
              </a:xfrm>
              <a:custGeom>
                <a:avLst/>
                <a:gdLst/>
                <a:ahLst/>
                <a:cxnLst/>
                <a:rect l="l" t="t" r="r" b="b"/>
                <a:pathLst>
                  <a:path w="107156" h="18217" extrusionOk="0">
                    <a:moveTo>
                      <a:pt x="0" y="0"/>
                    </a:moveTo>
                    <a:lnTo>
                      <a:pt x="61347" y="0"/>
                    </a:lnTo>
                    <a:lnTo>
                      <a:pt x="79564" y="18217"/>
                    </a:lnTo>
                    <a:lnTo>
                      <a:pt x="107156" y="18217"/>
                    </a:lnTo>
                  </a:path>
                </a:pathLst>
              </a:custGeom>
              <a:noFill/>
              <a:ln w="9525" cap="flat" cmpd="sng">
                <a:solidFill>
                  <a:schemeClr val="lt2"/>
                </a:solidFill>
                <a:prstDash val="solid"/>
                <a:round/>
                <a:headEnd type="none" w="med" len="med"/>
                <a:tailEnd type="none" w="med" len="med"/>
              </a:ln>
            </p:spPr>
          </p:sp>
          <p:sp>
            <p:nvSpPr>
              <p:cNvPr id="1630" name="Google Shape;1630;p50"/>
              <p:cNvSpPr/>
              <p:nvPr/>
            </p:nvSpPr>
            <p:spPr>
              <a:xfrm>
                <a:off x="3879275" y="1933823"/>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nvGrpSpPr>
            <p:cNvPr id="1631" name="Google Shape;1631;p50"/>
            <p:cNvGrpSpPr/>
            <p:nvPr/>
          </p:nvGrpSpPr>
          <p:grpSpPr>
            <a:xfrm rot="10800000" flipH="1">
              <a:off x="7953447" y="161298"/>
              <a:ext cx="1105712" cy="356536"/>
              <a:chOff x="4410775" y="2132325"/>
              <a:chExt cx="1105712" cy="356536"/>
            </a:xfrm>
          </p:grpSpPr>
          <p:sp>
            <p:nvSpPr>
              <p:cNvPr id="1632" name="Google Shape;1632;p50"/>
              <p:cNvSpPr/>
              <p:nvPr/>
            </p:nvSpPr>
            <p:spPr>
              <a:xfrm>
                <a:off x="4434837" y="2159639"/>
                <a:ext cx="1081650" cy="329221"/>
              </a:xfrm>
              <a:custGeom>
                <a:avLst/>
                <a:gdLst/>
                <a:ahLst/>
                <a:cxnLst/>
                <a:rect l="l" t="t" r="r" b="b"/>
                <a:pathLst>
                  <a:path w="43266" h="19312" extrusionOk="0">
                    <a:moveTo>
                      <a:pt x="0" y="0"/>
                    </a:moveTo>
                    <a:lnTo>
                      <a:pt x="25241" y="19312"/>
                    </a:lnTo>
                    <a:lnTo>
                      <a:pt x="43266" y="19219"/>
                    </a:lnTo>
                  </a:path>
                </a:pathLst>
              </a:custGeom>
              <a:noFill/>
              <a:ln w="9525" cap="flat" cmpd="sng">
                <a:solidFill>
                  <a:schemeClr val="lt2"/>
                </a:solidFill>
                <a:prstDash val="solid"/>
                <a:round/>
                <a:headEnd type="none" w="med" len="med"/>
                <a:tailEnd type="none" w="med" len="med"/>
              </a:ln>
            </p:spPr>
          </p:sp>
          <p:sp>
            <p:nvSpPr>
              <p:cNvPr id="1633" name="Google Shape;1633;p50"/>
              <p:cNvSpPr/>
              <p:nvPr/>
            </p:nvSpPr>
            <p:spPr>
              <a:xfrm>
                <a:off x="4410775" y="21323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a:ea typeface="Dosis"/>
                  <a:cs typeface="Dosis"/>
                  <a:sym typeface="Dosis"/>
                </a:endParaRPr>
              </a:p>
            </p:txBody>
          </p:sp>
        </p:gr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know this?</a:t>
            </a:r>
            <a:endParaRPr/>
          </a:p>
        </p:txBody>
      </p:sp>
      <p:sp>
        <p:nvSpPr>
          <p:cNvPr id="1639" name="Google Shape;1639;p51"/>
          <p:cNvSpPr/>
          <p:nvPr/>
        </p:nvSpPr>
        <p:spPr>
          <a:xfrm>
            <a:off x="2935164" y="1489363"/>
            <a:ext cx="572700" cy="5727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0" name="Google Shape;1640;p51"/>
          <p:cNvCxnSpPr>
            <a:stCxn id="1641" idx="1"/>
            <a:endCxn id="1639" idx="6"/>
          </p:cNvCxnSpPr>
          <p:nvPr/>
        </p:nvCxnSpPr>
        <p:spPr>
          <a:xfrm rot="10800000">
            <a:off x="3507825" y="1775707"/>
            <a:ext cx="291600" cy="0"/>
          </a:xfrm>
          <a:prstGeom prst="straightConnector1">
            <a:avLst/>
          </a:prstGeom>
          <a:noFill/>
          <a:ln w="9525" cap="flat" cmpd="sng">
            <a:solidFill>
              <a:schemeClr val="lt2"/>
            </a:solidFill>
            <a:prstDash val="solid"/>
            <a:round/>
            <a:headEnd type="none" w="med" len="med"/>
            <a:tailEnd type="none" w="med" len="med"/>
          </a:ln>
        </p:spPr>
      </p:cxnSp>
      <p:sp>
        <p:nvSpPr>
          <p:cNvPr id="1641" name="Google Shape;1641;p51"/>
          <p:cNvSpPr txBox="1"/>
          <p:nvPr/>
        </p:nvSpPr>
        <p:spPr>
          <a:xfrm>
            <a:off x="3799425" y="1489357"/>
            <a:ext cx="1545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Mercury</a:t>
            </a:r>
            <a:endParaRPr sz="2000" b="1">
              <a:solidFill>
                <a:schemeClr val="dk1"/>
              </a:solidFill>
              <a:latin typeface="Inter"/>
              <a:ea typeface="Inter"/>
              <a:cs typeface="Inter"/>
              <a:sym typeface="Inter"/>
            </a:endParaRPr>
          </a:p>
        </p:txBody>
      </p:sp>
      <p:sp>
        <p:nvSpPr>
          <p:cNvPr id="1642" name="Google Shape;1642;p51"/>
          <p:cNvSpPr txBox="1"/>
          <p:nvPr/>
        </p:nvSpPr>
        <p:spPr>
          <a:xfrm>
            <a:off x="713250" y="1489357"/>
            <a:ext cx="222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Jupiter is the biggest planet in our system</a:t>
            </a:r>
            <a:endParaRPr>
              <a:solidFill>
                <a:schemeClr val="dk1"/>
              </a:solidFill>
              <a:latin typeface="Manrope"/>
              <a:ea typeface="Manrope"/>
              <a:cs typeface="Manrope"/>
              <a:sym typeface="Manrope"/>
            </a:endParaRPr>
          </a:p>
        </p:txBody>
      </p:sp>
      <p:sp>
        <p:nvSpPr>
          <p:cNvPr id="1643" name="Google Shape;1643;p51"/>
          <p:cNvSpPr txBox="1"/>
          <p:nvPr/>
        </p:nvSpPr>
        <p:spPr>
          <a:xfrm flipH="1">
            <a:off x="6210725" y="1489332"/>
            <a:ext cx="2221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solidFill>
                <a:schemeClr val="dk1"/>
              </a:solidFill>
              <a:latin typeface="Manrope"/>
              <a:ea typeface="Manrope"/>
              <a:cs typeface="Manrope"/>
              <a:sym typeface="Manrope"/>
            </a:endParaRPr>
          </a:p>
        </p:txBody>
      </p:sp>
      <p:sp>
        <p:nvSpPr>
          <p:cNvPr id="1644" name="Google Shape;1644;p51"/>
          <p:cNvSpPr/>
          <p:nvPr/>
        </p:nvSpPr>
        <p:spPr>
          <a:xfrm flipH="1">
            <a:off x="5638117" y="1489363"/>
            <a:ext cx="572700" cy="5727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5" name="Google Shape;1645;p51"/>
          <p:cNvCxnSpPr>
            <a:stCxn id="1641" idx="3"/>
            <a:endCxn id="1644" idx="6"/>
          </p:cNvCxnSpPr>
          <p:nvPr/>
        </p:nvCxnSpPr>
        <p:spPr>
          <a:xfrm>
            <a:off x="5344425" y="1775707"/>
            <a:ext cx="293700" cy="0"/>
          </a:xfrm>
          <a:prstGeom prst="straightConnector1">
            <a:avLst/>
          </a:prstGeom>
          <a:noFill/>
          <a:ln w="9525" cap="flat" cmpd="sng">
            <a:solidFill>
              <a:schemeClr val="lt2"/>
            </a:solidFill>
            <a:prstDash val="solid"/>
            <a:round/>
            <a:headEnd type="none" w="med" len="med"/>
            <a:tailEnd type="none" w="med" len="med"/>
          </a:ln>
        </p:spPr>
      </p:cxnSp>
      <p:sp>
        <p:nvSpPr>
          <p:cNvPr id="1646" name="Google Shape;1646;p51"/>
          <p:cNvSpPr/>
          <p:nvPr/>
        </p:nvSpPr>
        <p:spPr>
          <a:xfrm>
            <a:off x="2935164" y="2243844"/>
            <a:ext cx="572700" cy="5727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7" name="Google Shape;1647;p51"/>
          <p:cNvCxnSpPr>
            <a:stCxn id="1648" idx="1"/>
            <a:endCxn id="1646" idx="6"/>
          </p:cNvCxnSpPr>
          <p:nvPr/>
        </p:nvCxnSpPr>
        <p:spPr>
          <a:xfrm rot="10800000">
            <a:off x="3507825" y="2530190"/>
            <a:ext cx="291600" cy="0"/>
          </a:xfrm>
          <a:prstGeom prst="straightConnector1">
            <a:avLst/>
          </a:prstGeom>
          <a:noFill/>
          <a:ln w="9525" cap="flat" cmpd="sng">
            <a:solidFill>
              <a:schemeClr val="lt2"/>
            </a:solidFill>
            <a:prstDash val="solid"/>
            <a:round/>
            <a:headEnd type="none" w="med" len="med"/>
            <a:tailEnd type="none" w="med" len="med"/>
          </a:ln>
        </p:spPr>
      </p:cxnSp>
      <p:sp>
        <p:nvSpPr>
          <p:cNvPr id="1648" name="Google Shape;1648;p51"/>
          <p:cNvSpPr txBox="1"/>
          <p:nvPr/>
        </p:nvSpPr>
        <p:spPr>
          <a:xfrm>
            <a:off x="3799425" y="2243840"/>
            <a:ext cx="1545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Neptune</a:t>
            </a:r>
            <a:endParaRPr sz="2000" b="1">
              <a:solidFill>
                <a:schemeClr val="dk1"/>
              </a:solidFill>
              <a:latin typeface="Inter"/>
              <a:ea typeface="Inter"/>
              <a:cs typeface="Inter"/>
              <a:sym typeface="Inter"/>
            </a:endParaRPr>
          </a:p>
        </p:txBody>
      </p:sp>
      <p:sp>
        <p:nvSpPr>
          <p:cNvPr id="1649" name="Google Shape;1649;p51"/>
          <p:cNvSpPr txBox="1"/>
          <p:nvPr/>
        </p:nvSpPr>
        <p:spPr>
          <a:xfrm>
            <a:off x="713250" y="2243841"/>
            <a:ext cx="222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Earth is the third planet from the Sun</a:t>
            </a:r>
            <a:endParaRPr>
              <a:solidFill>
                <a:schemeClr val="dk1"/>
              </a:solidFill>
              <a:latin typeface="Manrope"/>
              <a:ea typeface="Manrope"/>
              <a:cs typeface="Manrope"/>
              <a:sym typeface="Manrope"/>
            </a:endParaRPr>
          </a:p>
        </p:txBody>
      </p:sp>
      <p:sp>
        <p:nvSpPr>
          <p:cNvPr id="1650" name="Google Shape;1650;p51"/>
          <p:cNvSpPr txBox="1"/>
          <p:nvPr/>
        </p:nvSpPr>
        <p:spPr>
          <a:xfrm flipH="1">
            <a:off x="6210725" y="2243822"/>
            <a:ext cx="2221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Mercury is the closest planet to the Sun</a:t>
            </a:r>
            <a:endParaRPr>
              <a:solidFill>
                <a:schemeClr val="dk1"/>
              </a:solidFill>
              <a:latin typeface="Manrope"/>
              <a:ea typeface="Manrope"/>
              <a:cs typeface="Manrope"/>
              <a:sym typeface="Manrope"/>
            </a:endParaRPr>
          </a:p>
        </p:txBody>
      </p:sp>
      <p:sp>
        <p:nvSpPr>
          <p:cNvPr id="1651" name="Google Shape;1651;p51"/>
          <p:cNvSpPr/>
          <p:nvPr/>
        </p:nvSpPr>
        <p:spPr>
          <a:xfrm flipH="1">
            <a:off x="5638117" y="2243832"/>
            <a:ext cx="572700" cy="5727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2" name="Google Shape;1652;p51"/>
          <p:cNvCxnSpPr>
            <a:stCxn id="1648" idx="3"/>
            <a:endCxn id="1651" idx="6"/>
          </p:cNvCxnSpPr>
          <p:nvPr/>
        </p:nvCxnSpPr>
        <p:spPr>
          <a:xfrm>
            <a:off x="5344425" y="2530190"/>
            <a:ext cx="293700" cy="0"/>
          </a:xfrm>
          <a:prstGeom prst="straightConnector1">
            <a:avLst/>
          </a:prstGeom>
          <a:noFill/>
          <a:ln w="9525" cap="flat" cmpd="sng">
            <a:solidFill>
              <a:schemeClr val="lt2"/>
            </a:solidFill>
            <a:prstDash val="solid"/>
            <a:round/>
            <a:headEnd type="none" w="med" len="med"/>
            <a:tailEnd type="none" w="med" len="med"/>
          </a:ln>
        </p:spPr>
      </p:cxnSp>
      <p:sp>
        <p:nvSpPr>
          <p:cNvPr id="1653" name="Google Shape;1653;p51"/>
          <p:cNvSpPr/>
          <p:nvPr/>
        </p:nvSpPr>
        <p:spPr>
          <a:xfrm>
            <a:off x="2935164" y="2998332"/>
            <a:ext cx="572700" cy="5727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4" name="Google Shape;1654;p51"/>
          <p:cNvCxnSpPr>
            <a:stCxn id="1655" idx="1"/>
            <a:endCxn id="1653" idx="6"/>
          </p:cNvCxnSpPr>
          <p:nvPr/>
        </p:nvCxnSpPr>
        <p:spPr>
          <a:xfrm rot="10800000">
            <a:off x="3507825" y="3284674"/>
            <a:ext cx="291600" cy="0"/>
          </a:xfrm>
          <a:prstGeom prst="straightConnector1">
            <a:avLst/>
          </a:prstGeom>
          <a:noFill/>
          <a:ln w="9525" cap="flat" cmpd="sng">
            <a:solidFill>
              <a:schemeClr val="lt2"/>
            </a:solidFill>
            <a:prstDash val="solid"/>
            <a:round/>
            <a:headEnd type="none" w="med" len="med"/>
            <a:tailEnd type="none" w="med" len="med"/>
          </a:ln>
        </p:spPr>
      </p:cxnSp>
      <p:sp>
        <p:nvSpPr>
          <p:cNvPr id="1655" name="Google Shape;1655;p51"/>
          <p:cNvSpPr txBox="1"/>
          <p:nvPr/>
        </p:nvSpPr>
        <p:spPr>
          <a:xfrm>
            <a:off x="3799425" y="2998324"/>
            <a:ext cx="1545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Jupiter</a:t>
            </a:r>
            <a:endParaRPr sz="2000" b="1">
              <a:solidFill>
                <a:schemeClr val="dk1"/>
              </a:solidFill>
              <a:latin typeface="Inter"/>
              <a:ea typeface="Inter"/>
              <a:cs typeface="Inter"/>
              <a:sym typeface="Inter"/>
            </a:endParaRPr>
          </a:p>
        </p:txBody>
      </p:sp>
      <p:sp>
        <p:nvSpPr>
          <p:cNvPr id="1656" name="Google Shape;1656;p51"/>
          <p:cNvSpPr txBox="1"/>
          <p:nvPr/>
        </p:nvSpPr>
        <p:spPr>
          <a:xfrm>
            <a:off x="713250" y="2998325"/>
            <a:ext cx="222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Uranus is the seventh planet from the sun</a:t>
            </a:r>
            <a:endParaRPr>
              <a:solidFill>
                <a:schemeClr val="dk1"/>
              </a:solidFill>
              <a:latin typeface="Manrope"/>
              <a:ea typeface="Manrope"/>
              <a:cs typeface="Manrope"/>
              <a:sym typeface="Manrope"/>
            </a:endParaRPr>
          </a:p>
        </p:txBody>
      </p:sp>
      <p:sp>
        <p:nvSpPr>
          <p:cNvPr id="1657" name="Google Shape;1657;p51"/>
          <p:cNvSpPr txBox="1"/>
          <p:nvPr/>
        </p:nvSpPr>
        <p:spPr>
          <a:xfrm flipH="1">
            <a:off x="6210725" y="2998314"/>
            <a:ext cx="2221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1658" name="Google Shape;1658;p51"/>
          <p:cNvSpPr/>
          <p:nvPr/>
        </p:nvSpPr>
        <p:spPr>
          <a:xfrm flipH="1">
            <a:off x="5638117" y="2998319"/>
            <a:ext cx="572700" cy="5727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9" name="Google Shape;1659;p51"/>
          <p:cNvCxnSpPr>
            <a:stCxn id="1655" idx="3"/>
            <a:endCxn id="1658" idx="6"/>
          </p:cNvCxnSpPr>
          <p:nvPr/>
        </p:nvCxnSpPr>
        <p:spPr>
          <a:xfrm>
            <a:off x="5344425" y="3284674"/>
            <a:ext cx="293700" cy="0"/>
          </a:xfrm>
          <a:prstGeom prst="straightConnector1">
            <a:avLst/>
          </a:prstGeom>
          <a:noFill/>
          <a:ln w="9525" cap="flat" cmpd="sng">
            <a:solidFill>
              <a:schemeClr val="lt2"/>
            </a:solidFill>
            <a:prstDash val="solid"/>
            <a:round/>
            <a:headEnd type="none" w="med" len="med"/>
            <a:tailEnd type="none" w="med" len="med"/>
          </a:ln>
        </p:spPr>
      </p:cxnSp>
      <p:sp>
        <p:nvSpPr>
          <p:cNvPr id="1660" name="Google Shape;1660;p51"/>
          <p:cNvSpPr/>
          <p:nvPr/>
        </p:nvSpPr>
        <p:spPr>
          <a:xfrm>
            <a:off x="2935164" y="3752832"/>
            <a:ext cx="572700" cy="5727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1" name="Google Shape;1661;p51"/>
          <p:cNvCxnSpPr>
            <a:stCxn id="1662" idx="1"/>
            <a:endCxn id="1660" idx="6"/>
          </p:cNvCxnSpPr>
          <p:nvPr/>
        </p:nvCxnSpPr>
        <p:spPr>
          <a:xfrm rot="10800000">
            <a:off x="3507825" y="4039157"/>
            <a:ext cx="291600" cy="0"/>
          </a:xfrm>
          <a:prstGeom prst="straightConnector1">
            <a:avLst/>
          </a:prstGeom>
          <a:noFill/>
          <a:ln w="9525" cap="flat" cmpd="sng">
            <a:solidFill>
              <a:schemeClr val="lt2"/>
            </a:solidFill>
            <a:prstDash val="solid"/>
            <a:round/>
            <a:headEnd type="none" w="med" len="med"/>
            <a:tailEnd type="none" w="med" len="med"/>
          </a:ln>
        </p:spPr>
      </p:cxnSp>
      <p:sp>
        <p:nvSpPr>
          <p:cNvPr id="1662" name="Google Shape;1662;p51"/>
          <p:cNvSpPr txBox="1"/>
          <p:nvPr/>
        </p:nvSpPr>
        <p:spPr>
          <a:xfrm>
            <a:off x="3799425" y="3752807"/>
            <a:ext cx="1545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a:solidFill>
                  <a:schemeClr val="dk1"/>
                </a:solidFill>
                <a:latin typeface="Inter"/>
                <a:ea typeface="Inter"/>
                <a:cs typeface="Inter"/>
                <a:sym typeface="Inter"/>
              </a:rPr>
              <a:t>Uranus</a:t>
            </a:r>
            <a:endParaRPr sz="2000" b="1">
              <a:solidFill>
                <a:schemeClr val="dk1"/>
              </a:solidFill>
              <a:latin typeface="Inter"/>
              <a:ea typeface="Inter"/>
              <a:cs typeface="Inter"/>
              <a:sym typeface="Inter"/>
            </a:endParaRPr>
          </a:p>
        </p:txBody>
      </p:sp>
      <p:sp>
        <p:nvSpPr>
          <p:cNvPr id="1663" name="Google Shape;1663;p51"/>
          <p:cNvSpPr txBox="1"/>
          <p:nvPr/>
        </p:nvSpPr>
        <p:spPr>
          <a:xfrm>
            <a:off x="713250" y="3752809"/>
            <a:ext cx="222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1664" name="Google Shape;1664;p51"/>
          <p:cNvSpPr txBox="1"/>
          <p:nvPr/>
        </p:nvSpPr>
        <p:spPr>
          <a:xfrm flipH="1">
            <a:off x="6210725" y="3752804"/>
            <a:ext cx="2221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Saturn is a gas giant and it has several rings</a:t>
            </a:r>
            <a:endParaRPr>
              <a:solidFill>
                <a:schemeClr val="dk1"/>
              </a:solidFill>
              <a:latin typeface="Manrope"/>
              <a:ea typeface="Manrope"/>
              <a:cs typeface="Manrope"/>
              <a:sym typeface="Manrope"/>
            </a:endParaRPr>
          </a:p>
        </p:txBody>
      </p:sp>
      <p:sp>
        <p:nvSpPr>
          <p:cNvPr id="1665" name="Google Shape;1665;p51"/>
          <p:cNvSpPr/>
          <p:nvPr/>
        </p:nvSpPr>
        <p:spPr>
          <a:xfrm flipH="1">
            <a:off x="5638117" y="3752819"/>
            <a:ext cx="572700" cy="5727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6" name="Google Shape;1666;p51"/>
          <p:cNvCxnSpPr>
            <a:stCxn id="1662" idx="3"/>
            <a:endCxn id="1665" idx="6"/>
          </p:cNvCxnSpPr>
          <p:nvPr/>
        </p:nvCxnSpPr>
        <p:spPr>
          <a:xfrm>
            <a:off x="5344425" y="4039157"/>
            <a:ext cx="293700" cy="0"/>
          </a:xfrm>
          <a:prstGeom prst="straightConnector1">
            <a:avLst/>
          </a:prstGeom>
          <a:noFill/>
          <a:ln w="9525" cap="flat" cmpd="sng">
            <a:solidFill>
              <a:schemeClr val="lt2"/>
            </a:solidFill>
            <a:prstDash val="solid"/>
            <a:round/>
            <a:headEnd type="none" w="med" len="med"/>
            <a:tailEnd type="none" w="med" len="med"/>
          </a:ln>
        </p:spPr>
      </p:cxnSp>
      <p:sp>
        <p:nvSpPr>
          <p:cNvPr id="1667" name="Google Shape;1667;p51"/>
          <p:cNvSpPr/>
          <p:nvPr/>
        </p:nvSpPr>
        <p:spPr>
          <a:xfrm>
            <a:off x="5781332" y="1681023"/>
            <a:ext cx="286272" cy="189329"/>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68" name="Google Shape;1668;p51"/>
          <p:cNvSpPr/>
          <p:nvPr/>
        </p:nvSpPr>
        <p:spPr>
          <a:xfrm>
            <a:off x="3099126" y="1655314"/>
            <a:ext cx="244776" cy="240747"/>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69" name="Google Shape;1669;p51"/>
          <p:cNvSpPr/>
          <p:nvPr/>
        </p:nvSpPr>
        <p:spPr>
          <a:xfrm>
            <a:off x="5781332" y="2435511"/>
            <a:ext cx="286272" cy="189329"/>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70" name="Google Shape;1670;p51"/>
          <p:cNvSpPr/>
          <p:nvPr/>
        </p:nvSpPr>
        <p:spPr>
          <a:xfrm>
            <a:off x="3099126" y="2409802"/>
            <a:ext cx="244776" cy="240747"/>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71" name="Google Shape;1671;p51"/>
          <p:cNvSpPr/>
          <p:nvPr/>
        </p:nvSpPr>
        <p:spPr>
          <a:xfrm>
            <a:off x="5781332" y="3189986"/>
            <a:ext cx="286272" cy="189329"/>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72" name="Google Shape;1672;p51"/>
          <p:cNvSpPr/>
          <p:nvPr/>
        </p:nvSpPr>
        <p:spPr>
          <a:xfrm>
            <a:off x="3099126" y="3164277"/>
            <a:ext cx="244776" cy="240747"/>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73" name="Google Shape;1673;p51"/>
          <p:cNvSpPr/>
          <p:nvPr/>
        </p:nvSpPr>
        <p:spPr>
          <a:xfrm>
            <a:off x="5781332" y="3944461"/>
            <a:ext cx="286272" cy="189329"/>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74" name="Google Shape;1674;p51"/>
          <p:cNvSpPr/>
          <p:nvPr/>
        </p:nvSpPr>
        <p:spPr>
          <a:xfrm>
            <a:off x="3099126" y="3918777"/>
            <a:ext cx="244776" cy="240747"/>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a comparison table</a:t>
            </a:r>
            <a:endParaRPr/>
          </a:p>
        </p:txBody>
      </p:sp>
      <p:graphicFrame>
        <p:nvGraphicFramePr>
          <p:cNvPr id="1680" name="Google Shape;1680;p52"/>
          <p:cNvGraphicFramePr/>
          <p:nvPr/>
        </p:nvGraphicFramePr>
        <p:xfrm>
          <a:off x="720025" y="1448384"/>
          <a:ext cx="7703950" cy="2846675"/>
        </p:xfrm>
        <a:graphic>
          <a:graphicData uri="http://schemas.openxmlformats.org/drawingml/2006/table">
            <a:tbl>
              <a:tblPr>
                <a:noFill/>
                <a:tableStyleId>{651C93F2-9973-45DF-83B7-12DDB7EDA43C}</a:tableStyleId>
              </a:tblPr>
              <a:tblGrid>
                <a:gridCol w="1772350"/>
                <a:gridCol w="1977200"/>
                <a:gridCol w="1977200"/>
                <a:gridCol w="1977200"/>
              </a:tblGrid>
              <a:tr h="925175">
                <a:tc>
                  <a:txBody>
                    <a:bodyPr/>
                    <a:lstStyle/>
                    <a:p>
                      <a:pPr marL="0" lvl="0" indent="0" algn="l" rtl="0">
                        <a:spcBef>
                          <a:spcPts val="0"/>
                        </a:spcBef>
                        <a:spcAft>
                          <a:spcPts val="0"/>
                        </a:spcAft>
                        <a:buNone/>
                      </a:pPr>
                      <a:endParaRPr sz="2000" b="1">
                        <a:solidFill>
                          <a:schemeClr val="dk1"/>
                        </a:solidFill>
                        <a:latin typeface="Inter"/>
                        <a:ea typeface="Inter"/>
                        <a:cs typeface="Inter"/>
                        <a:sym typeface="Inter"/>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1"/>
                          </a:solidFill>
                          <a:latin typeface="Inter"/>
                          <a:ea typeface="Inter"/>
                          <a:cs typeface="Inter"/>
                          <a:sym typeface="Inter"/>
                        </a:rPr>
                        <a:t>Telecom tower 01</a:t>
                      </a:r>
                      <a:endParaRPr sz="2000" b="1">
                        <a:solidFill>
                          <a:schemeClr val="dk1"/>
                        </a:solidFill>
                        <a:latin typeface="Inter"/>
                        <a:ea typeface="Inter"/>
                        <a:cs typeface="Inter"/>
                        <a:sym typeface="Inte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1"/>
                          </a:solidFill>
                          <a:latin typeface="Inter"/>
                          <a:ea typeface="Inter"/>
                          <a:cs typeface="Inter"/>
                          <a:sym typeface="Inter"/>
                        </a:rPr>
                        <a:t>Telecom tower 02</a:t>
                      </a: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1"/>
                          </a:solidFill>
                          <a:latin typeface="Inter"/>
                          <a:ea typeface="Inter"/>
                          <a:cs typeface="Inter"/>
                          <a:sym typeface="Inter"/>
                        </a:rPr>
                        <a:t>Telecom tower 03</a:t>
                      </a: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960750">
                <a:tc>
                  <a:txBody>
                    <a:bodyPr/>
                    <a:lstStyle/>
                    <a:p>
                      <a:pPr marL="0" lvl="0" indent="0" algn="l" rtl="0">
                        <a:spcBef>
                          <a:spcPts val="0"/>
                        </a:spcBef>
                        <a:spcAft>
                          <a:spcPts val="0"/>
                        </a:spcAft>
                        <a:buNone/>
                      </a:pPr>
                      <a:r>
                        <a:rPr lang="en" sz="2000" b="1">
                          <a:solidFill>
                            <a:schemeClr val="dk1"/>
                          </a:solidFill>
                          <a:latin typeface="Inter"/>
                          <a:ea typeface="Inter"/>
                          <a:cs typeface="Inter"/>
                          <a:sym typeface="Inter"/>
                        </a:rPr>
                        <a:t>Features</a:t>
                      </a:r>
                      <a:endParaRPr sz="2000" b="1">
                        <a:solidFill>
                          <a:schemeClr val="dk1"/>
                        </a:solidFill>
                        <a:latin typeface="Inter"/>
                        <a:ea typeface="Inter"/>
                        <a:cs typeface="Inter"/>
                        <a:sym typeface="Inte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Jupiter</a:t>
                      </a:r>
                      <a:endParaRPr>
                        <a:solidFill>
                          <a:schemeClr val="dk1"/>
                        </a:solidFill>
                        <a:latin typeface="Manrope"/>
                        <a:ea typeface="Manrope"/>
                        <a:cs typeface="Manrope"/>
                        <a:sym typeface="Manrope"/>
                      </a:endParaRPr>
                    </a:p>
                    <a:p>
                      <a:pPr marL="457200" lvl="0" indent="-317500" algn="l" rtl="0">
                        <a:lnSpc>
                          <a:spcPct val="115000"/>
                        </a:lnSpc>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Mars</a:t>
                      </a:r>
                      <a:endParaRPr>
                        <a:solidFill>
                          <a:schemeClr val="dk1"/>
                        </a:solidFill>
                        <a:latin typeface="Manrope"/>
                        <a:ea typeface="Manrope"/>
                        <a:cs typeface="Manrope"/>
                        <a:sym typeface="Manrope"/>
                      </a:endParaRPr>
                    </a:p>
                    <a:p>
                      <a:pPr marL="457200" lvl="0" indent="-317500" algn="l" rtl="0">
                        <a:lnSpc>
                          <a:spcPct val="115000"/>
                        </a:lnSpc>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Earth</a:t>
                      </a:r>
                      <a:endParaRPr>
                        <a:solidFill>
                          <a:schemeClr val="dk1"/>
                        </a:solidFill>
                        <a:latin typeface="Manrope"/>
                        <a:ea typeface="Manrope"/>
                        <a:cs typeface="Manrope"/>
                        <a:sym typeface="Manrope"/>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Venus</a:t>
                      </a:r>
                      <a:endParaRPr>
                        <a:solidFill>
                          <a:schemeClr val="dk1"/>
                        </a:solidFill>
                        <a:latin typeface="Manrope"/>
                        <a:ea typeface="Manrope"/>
                        <a:cs typeface="Manrope"/>
                        <a:sym typeface="Manrope"/>
                      </a:endParaRPr>
                    </a:p>
                    <a:p>
                      <a:pPr marL="457200" lvl="0" indent="-317500" algn="l" rtl="0">
                        <a:lnSpc>
                          <a:spcPct val="115000"/>
                        </a:lnSpc>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Mercury</a:t>
                      </a:r>
                      <a:endParaRPr>
                        <a:solidFill>
                          <a:schemeClr val="dk1"/>
                        </a:solidFill>
                        <a:latin typeface="Manrope"/>
                        <a:ea typeface="Manrope"/>
                        <a:cs typeface="Manrope"/>
                        <a:sym typeface="Manrope"/>
                      </a:endParaRPr>
                    </a:p>
                    <a:p>
                      <a:pPr marL="457200" lvl="0" indent="-317500" algn="l" rtl="0">
                        <a:lnSpc>
                          <a:spcPct val="115000"/>
                        </a:lnSpc>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Saturn</a:t>
                      </a:r>
                      <a:endParaRPr>
                        <a:solidFill>
                          <a:schemeClr val="dk1"/>
                        </a:solidFill>
                        <a:latin typeface="Manrope"/>
                        <a:ea typeface="Manrope"/>
                        <a:cs typeface="Manrope"/>
                        <a:sym typeface="Manrope"/>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Neptune</a:t>
                      </a:r>
                      <a:endParaRPr>
                        <a:solidFill>
                          <a:schemeClr val="dk1"/>
                        </a:solidFill>
                        <a:latin typeface="Manrope"/>
                        <a:ea typeface="Manrope"/>
                        <a:cs typeface="Manrope"/>
                        <a:sym typeface="Manrope"/>
                      </a:endParaRPr>
                    </a:p>
                    <a:p>
                      <a:pPr marL="457200" lvl="0" indent="-317500" algn="l" rtl="0">
                        <a:lnSpc>
                          <a:spcPct val="115000"/>
                        </a:lnSpc>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Uranus</a:t>
                      </a:r>
                      <a:endParaRPr>
                        <a:solidFill>
                          <a:schemeClr val="dk1"/>
                        </a:solidFill>
                        <a:latin typeface="Manrope"/>
                        <a:ea typeface="Manrope"/>
                        <a:cs typeface="Manrope"/>
                        <a:sym typeface="Manrope"/>
                      </a:endParaRPr>
                    </a:p>
                    <a:p>
                      <a:pPr marL="457200" lvl="0" indent="-317500" algn="l" rtl="0">
                        <a:lnSpc>
                          <a:spcPct val="115000"/>
                        </a:lnSpc>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Moon</a:t>
                      </a:r>
                      <a:endParaRPr>
                        <a:solidFill>
                          <a:schemeClr val="dk1"/>
                        </a:solidFill>
                        <a:latin typeface="Manrope"/>
                        <a:ea typeface="Manrope"/>
                        <a:cs typeface="Manrope"/>
                        <a:sym typeface="Manrope"/>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960750">
                <a:tc>
                  <a:txBody>
                    <a:bodyPr/>
                    <a:lstStyle/>
                    <a:p>
                      <a:pPr marL="0" lvl="0" indent="0" algn="l" rtl="0">
                        <a:spcBef>
                          <a:spcPts val="0"/>
                        </a:spcBef>
                        <a:spcAft>
                          <a:spcPts val="0"/>
                        </a:spcAft>
                        <a:buNone/>
                      </a:pPr>
                      <a:r>
                        <a:rPr lang="en" sz="2000" b="1">
                          <a:solidFill>
                            <a:schemeClr val="dk1"/>
                          </a:solidFill>
                          <a:latin typeface="Inter"/>
                          <a:ea typeface="Inter"/>
                          <a:cs typeface="Inter"/>
                          <a:sym typeface="Inter"/>
                        </a:rPr>
                        <a:t>Description</a:t>
                      </a:r>
                      <a:endParaRPr sz="2000" b="1">
                        <a:solidFill>
                          <a:schemeClr val="dk1"/>
                        </a:solidFill>
                        <a:latin typeface="Inter"/>
                        <a:ea typeface="Inter"/>
                        <a:cs typeface="Inter"/>
                        <a:sym typeface="Inte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Manrope"/>
                          <a:ea typeface="Manrope"/>
                          <a:cs typeface="Manrope"/>
                          <a:sym typeface="Manrope"/>
                        </a:rPr>
                        <a:t>Jupiter is the biggest planet in the entire Solar System</a:t>
                      </a:r>
                      <a:endParaRPr>
                        <a:solidFill>
                          <a:schemeClr val="dk1"/>
                        </a:solidFill>
                        <a:latin typeface="Manrope"/>
                        <a:ea typeface="Manrope"/>
                        <a:cs typeface="Manrope"/>
                        <a:sym typeface="Manrope"/>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Manrope"/>
                          <a:ea typeface="Manrope"/>
                          <a:cs typeface="Manrope"/>
                          <a:sym typeface="Manrope"/>
                        </a:rPr>
                        <a:t>Mercury is the smallest planet in the Solar System</a:t>
                      </a:r>
                      <a:endParaRPr>
                        <a:solidFill>
                          <a:schemeClr val="dk1"/>
                        </a:solidFill>
                        <a:latin typeface="Manrope"/>
                        <a:ea typeface="Manrope"/>
                        <a:cs typeface="Manrope"/>
                        <a:sym typeface="Manrope"/>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39"/>
          <p:cNvSpPr txBox="1">
            <a:spLocks noGrp="1"/>
          </p:cNvSpPr>
          <p:nvPr>
            <p:ph type="title"/>
          </p:nvPr>
        </p:nvSpPr>
        <p:spPr>
          <a:xfrm>
            <a:off x="720000" y="32470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Возможности программы управления </a:t>
            </a:r>
            <a:endParaRPr dirty="0"/>
          </a:p>
        </p:txBody>
      </p:sp>
      <p:sp>
        <p:nvSpPr>
          <p:cNvPr id="1371" name="Google Shape;1371;p39"/>
          <p:cNvSpPr txBox="1">
            <a:spLocks noGrp="1"/>
          </p:cNvSpPr>
          <p:nvPr>
            <p:ph type="subTitle" idx="3"/>
          </p:nvPr>
        </p:nvSpPr>
        <p:spPr>
          <a:xfrm>
            <a:off x="5202618" y="3809703"/>
            <a:ext cx="29471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Возможность ручного управления каждым двигателем</a:t>
            </a:r>
            <a:endParaRPr sz="1600" dirty="0">
              <a:solidFill>
                <a:srgbClr val="666666"/>
              </a:solidFill>
            </a:endParaRPr>
          </a:p>
        </p:txBody>
      </p:sp>
      <p:sp>
        <p:nvSpPr>
          <p:cNvPr id="1372" name="Google Shape;1372;p39"/>
          <p:cNvSpPr txBox="1">
            <a:spLocks noGrp="1"/>
          </p:cNvSpPr>
          <p:nvPr>
            <p:ph type="subTitle" idx="1"/>
          </p:nvPr>
        </p:nvSpPr>
        <p:spPr>
          <a:xfrm>
            <a:off x="1468632" y="2072855"/>
            <a:ext cx="328651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Для подключения оборудования используется стандартный </a:t>
            </a:r>
            <a:r>
              <a:rPr lang="en-US" dirty="0" smtClean="0"/>
              <a:t>USB</a:t>
            </a:r>
            <a:r>
              <a:rPr lang="ru-RU" dirty="0" smtClean="0"/>
              <a:t>-порт</a:t>
            </a:r>
            <a:endParaRPr dirty="0"/>
          </a:p>
        </p:txBody>
      </p:sp>
      <p:sp>
        <p:nvSpPr>
          <p:cNvPr id="1373" name="Google Shape;1373;p39"/>
          <p:cNvSpPr txBox="1">
            <a:spLocks noGrp="1"/>
          </p:cNvSpPr>
          <p:nvPr>
            <p:ph type="subTitle" idx="2"/>
          </p:nvPr>
        </p:nvSpPr>
        <p:spPr>
          <a:xfrm>
            <a:off x="5202618" y="2072855"/>
            <a:ext cx="296949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Автоматизированное управление технологическим процессом</a:t>
            </a:r>
            <a:endParaRPr dirty="0"/>
          </a:p>
        </p:txBody>
      </p:sp>
      <p:sp>
        <p:nvSpPr>
          <p:cNvPr id="1375" name="Google Shape;1375;p39"/>
          <p:cNvSpPr txBox="1">
            <a:spLocks noGrp="1"/>
          </p:cNvSpPr>
          <p:nvPr>
            <p:ph type="subTitle" idx="5"/>
          </p:nvPr>
        </p:nvSpPr>
        <p:spPr>
          <a:xfrm>
            <a:off x="1468631" y="3809703"/>
            <a:ext cx="28386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Отображение выполняемых процессов в реальном времени</a:t>
            </a:r>
            <a:endParaRPr dirty="0"/>
          </a:p>
        </p:txBody>
      </p:sp>
      <p:sp>
        <p:nvSpPr>
          <p:cNvPr id="1377" name="Google Shape;1377;p39"/>
          <p:cNvSpPr txBox="1">
            <a:spLocks noGrp="1"/>
          </p:cNvSpPr>
          <p:nvPr>
            <p:ph type="title" idx="7"/>
          </p:nvPr>
        </p:nvSpPr>
        <p:spPr>
          <a:xfrm>
            <a:off x="1468632" y="1043975"/>
            <a:ext cx="87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01</a:t>
            </a:r>
            <a:endParaRPr dirty="0">
              <a:solidFill>
                <a:schemeClr val="accent2"/>
              </a:solidFill>
            </a:endParaRPr>
          </a:p>
        </p:txBody>
      </p:sp>
      <p:sp>
        <p:nvSpPr>
          <p:cNvPr id="1378" name="Google Shape;1378;p39"/>
          <p:cNvSpPr txBox="1">
            <a:spLocks noGrp="1"/>
          </p:cNvSpPr>
          <p:nvPr>
            <p:ph type="title" idx="8"/>
          </p:nvPr>
        </p:nvSpPr>
        <p:spPr>
          <a:xfrm>
            <a:off x="5202618" y="2841005"/>
            <a:ext cx="87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04</a:t>
            </a:r>
            <a:endParaRPr dirty="0">
              <a:solidFill>
                <a:schemeClr val="accent2"/>
              </a:solidFill>
            </a:endParaRPr>
          </a:p>
        </p:txBody>
      </p:sp>
      <p:sp>
        <p:nvSpPr>
          <p:cNvPr id="1379" name="Google Shape;1379;p39"/>
          <p:cNvSpPr txBox="1">
            <a:spLocks noGrp="1"/>
          </p:cNvSpPr>
          <p:nvPr>
            <p:ph type="title" idx="9"/>
          </p:nvPr>
        </p:nvSpPr>
        <p:spPr>
          <a:xfrm>
            <a:off x="5202623" y="1043975"/>
            <a:ext cx="87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02</a:t>
            </a:r>
            <a:endParaRPr dirty="0">
              <a:solidFill>
                <a:schemeClr val="accent2"/>
              </a:solidFill>
            </a:endParaRPr>
          </a:p>
        </p:txBody>
      </p:sp>
      <p:sp>
        <p:nvSpPr>
          <p:cNvPr id="1381" name="Google Shape;1381;p39"/>
          <p:cNvSpPr txBox="1">
            <a:spLocks noGrp="1"/>
          </p:cNvSpPr>
          <p:nvPr>
            <p:ph type="title" idx="14"/>
          </p:nvPr>
        </p:nvSpPr>
        <p:spPr>
          <a:xfrm>
            <a:off x="1468633" y="2841005"/>
            <a:ext cx="87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03</a:t>
            </a:r>
            <a:endParaRPr dirty="0">
              <a:solidFill>
                <a:schemeClr val="accent2"/>
              </a:solidFill>
            </a:endParaRPr>
          </a:p>
        </p:txBody>
      </p:sp>
      <p:sp>
        <p:nvSpPr>
          <p:cNvPr id="1383" name="Google Shape;1383;p39"/>
          <p:cNvSpPr txBox="1">
            <a:spLocks noGrp="1"/>
          </p:cNvSpPr>
          <p:nvPr>
            <p:ph type="subTitle" idx="16"/>
          </p:nvPr>
        </p:nvSpPr>
        <p:spPr>
          <a:xfrm>
            <a:off x="1468632" y="178385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smtClean="0">
                <a:latin typeface="Inter"/>
                <a:ea typeface="Inter"/>
                <a:cs typeface="Inter"/>
                <a:sym typeface="Inter"/>
              </a:rPr>
              <a:t>Простое подключение</a:t>
            </a:r>
            <a:endParaRPr dirty="0">
              <a:latin typeface="Inter"/>
              <a:ea typeface="Inter"/>
              <a:cs typeface="Inter"/>
              <a:sym typeface="Inter"/>
            </a:endParaRPr>
          </a:p>
        </p:txBody>
      </p:sp>
      <p:sp>
        <p:nvSpPr>
          <p:cNvPr id="1384" name="Google Shape;1384;p39"/>
          <p:cNvSpPr txBox="1">
            <a:spLocks noGrp="1"/>
          </p:cNvSpPr>
          <p:nvPr>
            <p:ph type="subTitle" idx="17"/>
          </p:nvPr>
        </p:nvSpPr>
        <p:spPr>
          <a:xfrm>
            <a:off x="5202623" y="178385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smtClean="0">
                <a:latin typeface="Inter"/>
                <a:ea typeface="Inter"/>
                <a:cs typeface="Inter"/>
                <a:sym typeface="Inter"/>
              </a:rPr>
              <a:t>Автоматическое управление</a:t>
            </a:r>
            <a:endParaRPr dirty="0">
              <a:latin typeface="Inter"/>
              <a:ea typeface="Inter"/>
              <a:cs typeface="Inter"/>
              <a:sym typeface="Inter"/>
            </a:endParaRPr>
          </a:p>
        </p:txBody>
      </p:sp>
      <p:sp>
        <p:nvSpPr>
          <p:cNvPr id="1385" name="Google Shape;1385;p39"/>
          <p:cNvSpPr txBox="1">
            <a:spLocks noGrp="1"/>
          </p:cNvSpPr>
          <p:nvPr>
            <p:ph type="subTitle" idx="18"/>
          </p:nvPr>
        </p:nvSpPr>
        <p:spPr>
          <a:xfrm>
            <a:off x="1468632" y="3580938"/>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smtClean="0">
                <a:latin typeface="Inter"/>
                <a:ea typeface="Inter"/>
                <a:cs typeface="Inter"/>
                <a:sym typeface="Inter"/>
              </a:rPr>
              <a:t>Визуализация процесса</a:t>
            </a:r>
            <a:endParaRPr dirty="0">
              <a:latin typeface="Inter"/>
              <a:ea typeface="Inter"/>
              <a:cs typeface="Inter"/>
              <a:sym typeface="Inter"/>
            </a:endParaRPr>
          </a:p>
        </p:txBody>
      </p:sp>
      <p:sp>
        <p:nvSpPr>
          <p:cNvPr id="1386" name="Google Shape;1386;p39"/>
          <p:cNvSpPr txBox="1">
            <a:spLocks noGrp="1"/>
          </p:cNvSpPr>
          <p:nvPr>
            <p:ph type="subTitle" idx="19"/>
          </p:nvPr>
        </p:nvSpPr>
        <p:spPr>
          <a:xfrm>
            <a:off x="5202618" y="3580938"/>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smtClean="0">
                <a:latin typeface="Inter"/>
                <a:ea typeface="Inter"/>
                <a:cs typeface="Inter"/>
                <a:sym typeface="Inter"/>
              </a:rPr>
              <a:t>Ручное управление</a:t>
            </a:r>
            <a:endParaRPr dirty="0">
              <a:latin typeface="Inter"/>
              <a:ea typeface="Inter"/>
              <a:cs typeface="Inter"/>
              <a:sym typeface="Inte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grpSp>
        <p:nvGrpSpPr>
          <p:cNvPr id="1695" name="Google Shape;1695;p54"/>
          <p:cNvGrpSpPr/>
          <p:nvPr/>
        </p:nvGrpSpPr>
        <p:grpSpPr>
          <a:xfrm>
            <a:off x="951013" y="779085"/>
            <a:ext cx="3589500" cy="3585600"/>
            <a:chOff x="951013" y="779085"/>
            <a:chExt cx="3589500" cy="3585600"/>
          </a:xfrm>
        </p:grpSpPr>
        <p:sp>
          <p:nvSpPr>
            <p:cNvPr id="1696" name="Google Shape;1696;p54"/>
            <p:cNvSpPr/>
            <p:nvPr/>
          </p:nvSpPr>
          <p:spPr>
            <a:xfrm>
              <a:off x="951013" y="779085"/>
              <a:ext cx="3589500" cy="3585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697" name="Google Shape;1697;p54"/>
            <p:cNvSpPr/>
            <p:nvPr/>
          </p:nvSpPr>
          <p:spPr>
            <a:xfrm>
              <a:off x="1008283" y="836290"/>
              <a:ext cx="3474900" cy="3471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sp>
        <p:nvSpPr>
          <p:cNvPr id="1698" name="Google Shape;1698;p54"/>
          <p:cNvSpPr txBox="1">
            <a:spLocks noGrp="1"/>
          </p:cNvSpPr>
          <p:nvPr>
            <p:ph type="title"/>
          </p:nvPr>
        </p:nvSpPr>
        <p:spPr>
          <a:xfrm>
            <a:off x="5553588" y="1938100"/>
            <a:ext cx="2639400" cy="16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 name</a:t>
            </a:r>
            <a:endParaRPr/>
          </a:p>
        </p:txBody>
      </p:sp>
      <p:sp>
        <p:nvSpPr>
          <p:cNvPr id="1699" name="Google Shape;1699;p54"/>
          <p:cNvSpPr txBox="1">
            <a:spLocks noGrp="1"/>
          </p:cNvSpPr>
          <p:nvPr>
            <p:ph type="subTitle" idx="1"/>
          </p:nvPr>
        </p:nvSpPr>
        <p:spPr>
          <a:xfrm>
            <a:off x="5553588" y="3483350"/>
            <a:ext cx="2639400" cy="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1700" name="Google Shape;1700;p54"/>
          <p:cNvSpPr txBox="1">
            <a:spLocks noGrp="1"/>
          </p:cNvSpPr>
          <p:nvPr>
            <p:ph type="title" idx="3"/>
          </p:nvPr>
        </p:nvSpPr>
        <p:spPr>
          <a:xfrm>
            <a:off x="5553588" y="952300"/>
            <a:ext cx="1464300" cy="9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02</a:t>
            </a:r>
            <a:endParaRPr>
              <a:solidFill>
                <a:schemeClr val="accent2"/>
              </a:solidFill>
            </a:endParaRPr>
          </a:p>
        </p:txBody>
      </p:sp>
      <p:pic>
        <p:nvPicPr>
          <p:cNvPr id="1701" name="Google Shape;1701;p54"/>
          <p:cNvPicPr preferRelativeResize="0">
            <a:picLocks noGrp="1"/>
          </p:cNvPicPr>
          <p:nvPr>
            <p:ph type="pic" idx="2"/>
          </p:nvPr>
        </p:nvPicPr>
        <p:blipFill rotWithShape="1">
          <a:blip r:embed="rId3">
            <a:alphaModFix/>
          </a:blip>
          <a:srcRect l="39" r="29"/>
          <a:stretch/>
        </p:blipFill>
        <p:spPr>
          <a:xfrm>
            <a:off x="1059924" y="884784"/>
            <a:ext cx="3371700" cy="3374100"/>
          </a:xfrm>
          <a:prstGeom prst="ellipse">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55"/>
          <p:cNvSpPr txBox="1">
            <a:spLocks noGrp="1"/>
          </p:cNvSpPr>
          <p:nvPr>
            <p:ph type="subTitle" idx="2"/>
          </p:nvPr>
        </p:nvSpPr>
        <p:spPr>
          <a:xfrm>
            <a:off x="3506367" y="2160198"/>
            <a:ext cx="2131200" cy="62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1707" name="Google Shape;1707;p55"/>
          <p:cNvSpPr txBox="1">
            <a:spLocks noGrp="1"/>
          </p:cNvSpPr>
          <p:nvPr>
            <p:ph type="subTitle" idx="5"/>
          </p:nvPr>
        </p:nvSpPr>
        <p:spPr>
          <a:xfrm>
            <a:off x="6156860" y="2160198"/>
            <a:ext cx="2131200" cy="62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708" name="Google Shape;170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Five concepts</a:t>
            </a:r>
            <a:endParaRPr/>
          </a:p>
        </p:txBody>
      </p:sp>
      <p:sp>
        <p:nvSpPr>
          <p:cNvPr id="1709" name="Google Shape;1709;p55"/>
          <p:cNvSpPr txBox="1">
            <a:spLocks noGrp="1"/>
          </p:cNvSpPr>
          <p:nvPr>
            <p:ph type="subTitle" idx="1"/>
          </p:nvPr>
        </p:nvSpPr>
        <p:spPr>
          <a:xfrm>
            <a:off x="855875" y="2160198"/>
            <a:ext cx="2131200" cy="62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710" name="Google Shape;1710;p55"/>
          <p:cNvSpPr txBox="1">
            <a:spLocks noGrp="1"/>
          </p:cNvSpPr>
          <p:nvPr>
            <p:ph type="subTitle" idx="3"/>
          </p:nvPr>
        </p:nvSpPr>
        <p:spPr>
          <a:xfrm>
            <a:off x="2181121" y="3889286"/>
            <a:ext cx="2131200" cy="6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711" name="Google Shape;1711;p55"/>
          <p:cNvSpPr txBox="1">
            <a:spLocks noGrp="1"/>
          </p:cNvSpPr>
          <p:nvPr>
            <p:ph type="subTitle" idx="4"/>
          </p:nvPr>
        </p:nvSpPr>
        <p:spPr>
          <a:xfrm>
            <a:off x="4831613" y="3889286"/>
            <a:ext cx="2131200" cy="6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712" name="Google Shape;1712;p55"/>
          <p:cNvSpPr txBox="1">
            <a:spLocks noGrp="1"/>
          </p:cNvSpPr>
          <p:nvPr>
            <p:ph type="subTitle" idx="6"/>
          </p:nvPr>
        </p:nvSpPr>
        <p:spPr>
          <a:xfrm>
            <a:off x="856847" y="1898713"/>
            <a:ext cx="21291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 </a:t>
            </a:r>
            <a:endParaRPr/>
          </a:p>
        </p:txBody>
      </p:sp>
      <p:sp>
        <p:nvSpPr>
          <p:cNvPr id="1713" name="Google Shape;1713;p55"/>
          <p:cNvSpPr txBox="1">
            <a:spLocks noGrp="1"/>
          </p:cNvSpPr>
          <p:nvPr>
            <p:ph type="subTitle" idx="7"/>
          </p:nvPr>
        </p:nvSpPr>
        <p:spPr>
          <a:xfrm>
            <a:off x="3507335" y="1898713"/>
            <a:ext cx="21291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 </a:t>
            </a:r>
            <a:endParaRPr/>
          </a:p>
        </p:txBody>
      </p:sp>
      <p:sp>
        <p:nvSpPr>
          <p:cNvPr id="1714" name="Google Shape;1714;p55"/>
          <p:cNvSpPr txBox="1">
            <a:spLocks noGrp="1"/>
          </p:cNvSpPr>
          <p:nvPr>
            <p:ph type="subTitle" idx="8"/>
          </p:nvPr>
        </p:nvSpPr>
        <p:spPr>
          <a:xfrm>
            <a:off x="6157823" y="1898713"/>
            <a:ext cx="21291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 </a:t>
            </a:r>
            <a:endParaRPr/>
          </a:p>
        </p:txBody>
      </p:sp>
      <p:sp>
        <p:nvSpPr>
          <p:cNvPr id="1715" name="Google Shape;1715;p55"/>
          <p:cNvSpPr txBox="1">
            <a:spLocks noGrp="1"/>
          </p:cNvSpPr>
          <p:nvPr>
            <p:ph type="subTitle" idx="9"/>
          </p:nvPr>
        </p:nvSpPr>
        <p:spPr>
          <a:xfrm>
            <a:off x="2182091" y="3635777"/>
            <a:ext cx="2129100" cy="3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 </a:t>
            </a:r>
            <a:endParaRPr/>
          </a:p>
        </p:txBody>
      </p:sp>
      <p:sp>
        <p:nvSpPr>
          <p:cNvPr id="1716" name="Google Shape;1716;p55"/>
          <p:cNvSpPr txBox="1">
            <a:spLocks noGrp="1"/>
          </p:cNvSpPr>
          <p:nvPr>
            <p:ph type="subTitle" idx="13"/>
          </p:nvPr>
        </p:nvSpPr>
        <p:spPr>
          <a:xfrm>
            <a:off x="4832579" y="3635777"/>
            <a:ext cx="2129100" cy="3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 </a:t>
            </a:r>
            <a:endParaRPr/>
          </a:p>
        </p:txBody>
      </p:sp>
      <p:sp>
        <p:nvSpPr>
          <p:cNvPr id="1717" name="Google Shape;1717;p55"/>
          <p:cNvSpPr txBox="1">
            <a:spLocks noGrp="1"/>
          </p:cNvSpPr>
          <p:nvPr>
            <p:ph type="title" idx="14"/>
          </p:nvPr>
        </p:nvSpPr>
        <p:spPr>
          <a:xfrm>
            <a:off x="855876" y="1374925"/>
            <a:ext cx="213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18" name="Google Shape;1718;p55"/>
          <p:cNvSpPr txBox="1">
            <a:spLocks noGrp="1"/>
          </p:cNvSpPr>
          <p:nvPr>
            <p:ph type="title" idx="15"/>
          </p:nvPr>
        </p:nvSpPr>
        <p:spPr>
          <a:xfrm>
            <a:off x="3506343" y="1374925"/>
            <a:ext cx="213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19" name="Google Shape;1719;p55"/>
          <p:cNvSpPr txBox="1">
            <a:spLocks noGrp="1"/>
          </p:cNvSpPr>
          <p:nvPr>
            <p:ph type="title" idx="16"/>
          </p:nvPr>
        </p:nvSpPr>
        <p:spPr>
          <a:xfrm>
            <a:off x="6156810" y="1374925"/>
            <a:ext cx="213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20" name="Google Shape;1720;p55"/>
          <p:cNvSpPr txBox="1">
            <a:spLocks noGrp="1"/>
          </p:cNvSpPr>
          <p:nvPr>
            <p:ph type="title" idx="17"/>
          </p:nvPr>
        </p:nvSpPr>
        <p:spPr>
          <a:xfrm>
            <a:off x="2181136" y="3111976"/>
            <a:ext cx="213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21" name="Google Shape;1721;p55"/>
          <p:cNvSpPr txBox="1">
            <a:spLocks noGrp="1"/>
          </p:cNvSpPr>
          <p:nvPr>
            <p:ph type="title" idx="18"/>
          </p:nvPr>
        </p:nvSpPr>
        <p:spPr>
          <a:xfrm>
            <a:off x="4831603" y="3111976"/>
            <a:ext cx="213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grpSp>
        <p:nvGrpSpPr>
          <p:cNvPr id="1726" name="Google Shape;1726;p56"/>
          <p:cNvGrpSpPr/>
          <p:nvPr/>
        </p:nvGrpSpPr>
        <p:grpSpPr>
          <a:xfrm>
            <a:off x="4841225" y="779048"/>
            <a:ext cx="3589500" cy="3585600"/>
            <a:chOff x="4841225" y="779048"/>
            <a:chExt cx="3589500" cy="3585600"/>
          </a:xfrm>
        </p:grpSpPr>
        <p:sp>
          <p:nvSpPr>
            <p:cNvPr id="1727" name="Google Shape;1727;p56"/>
            <p:cNvSpPr/>
            <p:nvPr/>
          </p:nvSpPr>
          <p:spPr>
            <a:xfrm>
              <a:off x="4841225" y="779048"/>
              <a:ext cx="3589500" cy="3585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728" name="Google Shape;1728;p56"/>
            <p:cNvSpPr/>
            <p:nvPr/>
          </p:nvSpPr>
          <p:spPr>
            <a:xfrm>
              <a:off x="4898497" y="836254"/>
              <a:ext cx="3474900" cy="3471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sp>
        <p:nvSpPr>
          <p:cNvPr id="1729" name="Google Shape;1729;p56"/>
          <p:cNvSpPr txBox="1">
            <a:spLocks noGrp="1"/>
          </p:cNvSpPr>
          <p:nvPr>
            <p:ph type="title"/>
          </p:nvPr>
        </p:nvSpPr>
        <p:spPr>
          <a:xfrm>
            <a:off x="713225" y="1722625"/>
            <a:ext cx="3939300" cy="104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a:t>
            </a:r>
            <a:endParaRPr/>
          </a:p>
        </p:txBody>
      </p:sp>
      <p:sp>
        <p:nvSpPr>
          <p:cNvPr id="1730" name="Google Shape;1730;p56"/>
          <p:cNvSpPr txBox="1">
            <a:spLocks noGrp="1"/>
          </p:cNvSpPr>
          <p:nvPr>
            <p:ph type="subTitle" idx="1"/>
          </p:nvPr>
        </p:nvSpPr>
        <p:spPr>
          <a:xfrm>
            <a:off x="1060975" y="2718875"/>
            <a:ext cx="3243900" cy="7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1731" name="Google Shape;1731;p56"/>
          <p:cNvPicPr preferRelativeResize="0">
            <a:picLocks noGrp="1"/>
          </p:cNvPicPr>
          <p:nvPr>
            <p:ph type="pic" idx="2"/>
          </p:nvPr>
        </p:nvPicPr>
        <p:blipFill rotWithShape="1">
          <a:blip r:embed="rId3">
            <a:alphaModFix/>
          </a:blip>
          <a:srcRect t="14403" b="18880"/>
          <a:stretch/>
        </p:blipFill>
        <p:spPr>
          <a:xfrm>
            <a:off x="4950110" y="884798"/>
            <a:ext cx="3371700" cy="3374100"/>
          </a:xfrm>
          <a:prstGeom prst="ellipse">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grpSp>
        <p:nvGrpSpPr>
          <p:cNvPr id="1736" name="Google Shape;1736;p57"/>
          <p:cNvGrpSpPr/>
          <p:nvPr/>
        </p:nvGrpSpPr>
        <p:grpSpPr>
          <a:xfrm>
            <a:off x="832063" y="779085"/>
            <a:ext cx="3589500" cy="3585600"/>
            <a:chOff x="832063" y="779085"/>
            <a:chExt cx="3589500" cy="3585600"/>
          </a:xfrm>
        </p:grpSpPr>
        <p:sp>
          <p:nvSpPr>
            <p:cNvPr id="1737" name="Google Shape;1737;p57"/>
            <p:cNvSpPr/>
            <p:nvPr/>
          </p:nvSpPr>
          <p:spPr>
            <a:xfrm>
              <a:off x="832063" y="779085"/>
              <a:ext cx="3589500" cy="3585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738" name="Google Shape;1738;p57"/>
            <p:cNvSpPr/>
            <p:nvPr/>
          </p:nvSpPr>
          <p:spPr>
            <a:xfrm>
              <a:off x="889333" y="836290"/>
              <a:ext cx="3474900" cy="3471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sp>
        <p:nvSpPr>
          <p:cNvPr id="1739" name="Google Shape;1739;p57"/>
          <p:cNvSpPr txBox="1">
            <a:spLocks noGrp="1"/>
          </p:cNvSpPr>
          <p:nvPr>
            <p:ph type="subTitle" idx="1"/>
          </p:nvPr>
        </p:nvSpPr>
        <p:spPr>
          <a:xfrm>
            <a:off x="4453025" y="1325199"/>
            <a:ext cx="38589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740" name="Google Shape;1740;p57"/>
          <p:cNvSpPr txBox="1">
            <a:spLocks noGrp="1"/>
          </p:cNvSpPr>
          <p:nvPr>
            <p:ph type="title"/>
          </p:nvPr>
        </p:nvSpPr>
        <p:spPr>
          <a:xfrm>
            <a:off x="4453025" y="768849"/>
            <a:ext cx="3858900" cy="6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1741" name="Google Shape;1741;p57"/>
          <p:cNvSpPr txBox="1">
            <a:spLocks noGrp="1"/>
          </p:cNvSpPr>
          <p:nvPr>
            <p:ph type="title" idx="2"/>
          </p:nvPr>
        </p:nvSpPr>
        <p:spPr>
          <a:xfrm>
            <a:off x="4453025" y="2103276"/>
            <a:ext cx="3858900" cy="6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1742" name="Google Shape;1742;p57"/>
          <p:cNvSpPr txBox="1">
            <a:spLocks noGrp="1"/>
          </p:cNvSpPr>
          <p:nvPr>
            <p:ph type="subTitle" idx="3"/>
          </p:nvPr>
        </p:nvSpPr>
        <p:spPr>
          <a:xfrm>
            <a:off x="4453025" y="2663575"/>
            <a:ext cx="38589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1743" name="Google Shape;1743;p57"/>
          <p:cNvSpPr txBox="1">
            <a:spLocks noGrp="1"/>
          </p:cNvSpPr>
          <p:nvPr>
            <p:ph type="title" idx="4"/>
          </p:nvPr>
        </p:nvSpPr>
        <p:spPr>
          <a:xfrm>
            <a:off x="4453025" y="3440375"/>
            <a:ext cx="3858900" cy="6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1744" name="Google Shape;1744;p57"/>
          <p:cNvSpPr txBox="1">
            <a:spLocks noGrp="1"/>
          </p:cNvSpPr>
          <p:nvPr>
            <p:ph type="subTitle" idx="5"/>
          </p:nvPr>
        </p:nvSpPr>
        <p:spPr>
          <a:xfrm>
            <a:off x="4453025" y="4001950"/>
            <a:ext cx="38589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pic>
        <p:nvPicPr>
          <p:cNvPr id="1745" name="Google Shape;1745;p57"/>
          <p:cNvPicPr preferRelativeResize="0">
            <a:picLocks noGrp="1"/>
          </p:cNvPicPr>
          <p:nvPr>
            <p:ph type="pic" idx="6"/>
          </p:nvPr>
        </p:nvPicPr>
        <p:blipFill rotWithShape="1">
          <a:blip r:embed="rId3">
            <a:alphaModFix/>
          </a:blip>
          <a:srcRect l="39" r="29"/>
          <a:stretch/>
        </p:blipFill>
        <p:spPr>
          <a:xfrm>
            <a:off x="940937" y="884784"/>
            <a:ext cx="3371700" cy="3374100"/>
          </a:xfrm>
          <a:prstGeom prst="ellipse">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an infographic</a:t>
            </a:r>
            <a:endParaRPr/>
          </a:p>
        </p:txBody>
      </p:sp>
      <p:sp>
        <p:nvSpPr>
          <p:cNvPr id="1751" name="Google Shape;1751;p58"/>
          <p:cNvSpPr/>
          <p:nvPr/>
        </p:nvSpPr>
        <p:spPr>
          <a:xfrm flipH="1">
            <a:off x="6046761" y="1774278"/>
            <a:ext cx="21165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Mars</a:t>
            </a:r>
            <a:endParaRPr sz="2000" b="1">
              <a:solidFill>
                <a:schemeClr val="dk1"/>
              </a:solidFill>
              <a:latin typeface="Inter"/>
              <a:ea typeface="Inter"/>
              <a:cs typeface="Inter"/>
              <a:sym typeface="Inter"/>
            </a:endParaRPr>
          </a:p>
        </p:txBody>
      </p:sp>
      <p:sp>
        <p:nvSpPr>
          <p:cNvPr id="1752" name="Google Shape;1752;p58"/>
          <p:cNvSpPr/>
          <p:nvPr/>
        </p:nvSpPr>
        <p:spPr>
          <a:xfrm>
            <a:off x="6046700" y="3525002"/>
            <a:ext cx="2116500" cy="47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Neptune</a:t>
            </a:r>
            <a:endParaRPr sz="2000" b="1">
              <a:solidFill>
                <a:schemeClr val="dk1"/>
              </a:solidFill>
              <a:latin typeface="Inter"/>
              <a:ea typeface="Inter"/>
              <a:cs typeface="Inter"/>
              <a:sym typeface="Inter"/>
            </a:endParaRPr>
          </a:p>
        </p:txBody>
      </p:sp>
      <p:sp>
        <p:nvSpPr>
          <p:cNvPr id="1753" name="Google Shape;1753;p58"/>
          <p:cNvSpPr txBox="1"/>
          <p:nvPr/>
        </p:nvSpPr>
        <p:spPr>
          <a:xfrm flipH="1">
            <a:off x="6046775" y="1292075"/>
            <a:ext cx="21165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1754" name="Google Shape;1754;p58"/>
          <p:cNvSpPr txBox="1"/>
          <p:nvPr/>
        </p:nvSpPr>
        <p:spPr>
          <a:xfrm>
            <a:off x="6046711" y="3910501"/>
            <a:ext cx="2116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solidFill>
                <a:schemeClr val="dk1"/>
              </a:solidFill>
              <a:latin typeface="Manrope"/>
              <a:ea typeface="Manrope"/>
              <a:cs typeface="Manrope"/>
              <a:sym typeface="Manrope"/>
            </a:endParaRPr>
          </a:p>
        </p:txBody>
      </p:sp>
      <p:sp>
        <p:nvSpPr>
          <p:cNvPr id="1755" name="Google Shape;1755;p58"/>
          <p:cNvSpPr/>
          <p:nvPr/>
        </p:nvSpPr>
        <p:spPr>
          <a:xfrm flipH="1">
            <a:off x="980763" y="1774250"/>
            <a:ext cx="21165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Venus</a:t>
            </a:r>
            <a:endParaRPr sz="2000" b="1">
              <a:solidFill>
                <a:schemeClr val="dk1"/>
              </a:solidFill>
              <a:latin typeface="Inter"/>
              <a:ea typeface="Inter"/>
              <a:cs typeface="Inter"/>
              <a:sym typeface="Inter"/>
            </a:endParaRPr>
          </a:p>
        </p:txBody>
      </p:sp>
      <p:sp>
        <p:nvSpPr>
          <p:cNvPr id="1756" name="Google Shape;1756;p58"/>
          <p:cNvSpPr txBox="1"/>
          <p:nvPr/>
        </p:nvSpPr>
        <p:spPr>
          <a:xfrm flipH="1">
            <a:off x="980750" y="1292050"/>
            <a:ext cx="21165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1757" name="Google Shape;1757;p58"/>
          <p:cNvSpPr/>
          <p:nvPr/>
        </p:nvSpPr>
        <p:spPr>
          <a:xfrm>
            <a:off x="980777" y="3524999"/>
            <a:ext cx="2116500" cy="47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Jupiter</a:t>
            </a:r>
            <a:endParaRPr sz="2000" b="1">
              <a:solidFill>
                <a:schemeClr val="dk1"/>
              </a:solidFill>
              <a:latin typeface="Inter"/>
              <a:ea typeface="Inter"/>
              <a:cs typeface="Inter"/>
              <a:sym typeface="Inter"/>
            </a:endParaRPr>
          </a:p>
        </p:txBody>
      </p:sp>
      <p:sp>
        <p:nvSpPr>
          <p:cNvPr id="1758" name="Google Shape;1758;p58"/>
          <p:cNvSpPr txBox="1"/>
          <p:nvPr/>
        </p:nvSpPr>
        <p:spPr>
          <a:xfrm>
            <a:off x="980763" y="3910500"/>
            <a:ext cx="2116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Jupiter is the biggest planet of them all</a:t>
            </a:r>
            <a:endParaRPr>
              <a:solidFill>
                <a:schemeClr val="dk1"/>
              </a:solidFill>
              <a:latin typeface="Manrope"/>
              <a:ea typeface="Manrope"/>
              <a:cs typeface="Manrope"/>
              <a:sym typeface="Manrope"/>
            </a:endParaRPr>
          </a:p>
        </p:txBody>
      </p:sp>
      <p:cxnSp>
        <p:nvCxnSpPr>
          <p:cNvPr id="1759" name="Google Shape;1759;p58"/>
          <p:cNvCxnSpPr>
            <a:stCxn id="1755" idx="2"/>
            <a:endCxn id="1760" idx="0"/>
          </p:cNvCxnSpPr>
          <p:nvPr/>
        </p:nvCxnSpPr>
        <p:spPr>
          <a:xfrm rot="-5400000" flipH="1">
            <a:off x="2062263" y="2226800"/>
            <a:ext cx="255300" cy="301800"/>
          </a:xfrm>
          <a:prstGeom prst="bentConnector3">
            <a:avLst>
              <a:gd name="adj1" fmla="val 50022"/>
            </a:avLst>
          </a:prstGeom>
          <a:noFill/>
          <a:ln w="9525" cap="flat" cmpd="sng">
            <a:solidFill>
              <a:schemeClr val="lt2"/>
            </a:solidFill>
            <a:prstDash val="solid"/>
            <a:round/>
            <a:headEnd type="none" w="med" len="med"/>
            <a:tailEnd type="none" w="med" len="med"/>
          </a:ln>
        </p:spPr>
      </p:cxnSp>
      <p:cxnSp>
        <p:nvCxnSpPr>
          <p:cNvPr id="1761" name="Google Shape;1761;p58"/>
          <p:cNvCxnSpPr>
            <a:stCxn id="1757" idx="0"/>
            <a:endCxn id="1762" idx="4"/>
          </p:cNvCxnSpPr>
          <p:nvPr/>
        </p:nvCxnSpPr>
        <p:spPr>
          <a:xfrm rot="-5400000">
            <a:off x="2508527" y="2800199"/>
            <a:ext cx="255300" cy="1194300"/>
          </a:xfrm>
          <a:prstGeom prst="bentConnector3">
            <a:avLst>
              <a:gd name="adj1" fmla="val 50027"/>
            </a:avLst>
          </a:prstGeom>
          <a:noFill/>
          <a:ln w="9525" cap="flat" cmpd="sng">
            <a:solidFill>
              <a:schemeClr val="lt2"/>
            </a:solidFill>
            <a:prstDash val="solid"/>
            <a:round/>
            <a:headEnd type="none" w="med" len="med"/>
            <a:tailEnd type="none" w="med" len="med"/>
          </a:ln>
        </p:spPr>
      </p:cxnSp>
      <p:cxnSp>
        <p:nvCxnSpPr>
          <p:cNvPr id="1763" name="Google Shape;1763;p58"/>
          <p:cNvCxnSpPr>
            <a:stCxn id="1751" idx="2"/>
            <a:endCxn id="1764" idx="0"/>
          </p:cNvCxnSpPr>
          <p:nvPr/>
        </p:nvCxnSpPr>
        <p:spPr>
          <a:xfrm rot="5400000">
            <a:off x="6380211" y="1780578"/>
            <a:ext cx="255300" cy="1194300"/>
          </a:xfrm>
          <a:prstGeom prst="bentConnector3">
            <a:avLst>
              <a:gd name="adj1" fmla="val 50016"/>
            </a:avLst>
          </a:prstGeom>
          <a:noFill/>
          <a:ln w="9525" cap="flat" cmpd="sng">
            <a:solidFill>
              <a:schemeClr val="lt2"/>
            </a:solidFill>
            <a:prstDash val="solid"/>
            <a:round/>
            <a:headEnd type="none" w="med" len="med"/>
            <a:tailEnd type="none" w="med" len="med"/>
          </a:ln>
        </p:spPr>
      </p:cxnSp>
      <p:sp>
        <p:nvSpPr>
          <p:cNvPr id="1760" name="Google Shape;1760;p58"/>
          <p:cNvSpPr/>
          <p:nvPr/>
        </p:nvSpPr>
        <p:spPr>
          <a:xfrm>
            <a:off x="1958625" y="2505463"/>
            <a:ext cx="764100" cy="7641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2851155" y="2505459"/>
            <a:ext cx="764100" cy="7641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3743685" y="2505463"/>
            <a:ext cx="764100" cy="7641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636215" y="2505459"/>
            <a:ext cx="764100" cy="7641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5528745" y="2505459"/>
            <a:ext cx="764100" cy="7641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6421275" y="2505459"/>
            <a:ext cx="764100" cy="7641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flipH="1">
            <a:off x="3513724" y="1774278"/>
            <a:ext cx="21165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Saturn</a:t>
            </a:r>
            <a:endParaRPr sz="2000" b="1">
              <a:solidFill>
                <a:schemeClr val="dk1"/>
              </a:solidFill>
              <a:latin typeface="Inter"/>
              <a:ea typeface="Inter"/>
              <a:cs typeface="Inter"/>
              <a:sym typeface="Inter"/>
            </a:endParaRPr>
          </a:p>
        </p:txBody>
      </p:sp>
      <p:sp>
        <p:nvSpPr>
          <p:cNvPr id="1769" name="Google Shape;1769;p58"/>
          <p:cNvSpPr/>
          <p:nvPr/>
        </p:nvSpPr>
        <p:spPr>
          <a:xfrm>
            <a:off x="3513737" y="3525002"/>
            <a:ext cx="2116500" cy="47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Earth</a:t>
            </a:r>
            <a:endParaRPr sz="2000" b="1">
              <a:solidFill>
                <a:schemeClr val="dk1"/>
              </a:solidFill>
              <a:latin typeface="Inter"/>
              <a:ea typeface="Inter"/>
              <a:cs typeface="Inter"/>
              <a:sym typeface="Inter"/>
            </a:endParaRPr>
          </a:p>
        </p:txBody>
      </p:sp>
      <p:sp>
        <p:nvSpPr>
          <p:cNvPr id="1770" name="Google Shape;1770;p58"/>
          <p:cNvSpPr txBox="1"/>
          <p:nvPr/>
        </p:nvSpPr>
        <p:spPr>
          <a:xfrm flipH="1">
            <a:off x="3513737" y="1292075"/>
            <a:ext cx="21165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Saturn is composed of hydrogen and helium</a:t>
            </a:r>
            <a:endParaRPr>
              <a:solidFill>
                <a:schemeClr val="dk1"/>
              </a:solidFill>
              <a:latin typeface="Manrope"/>
              <a:ea typeface="Manrope"/>
              <a:cs typeface="Manrope"/>
              <a:sym typeface="Manrope"/>
            </a:endParaRPr>
          </a:p>
        </p:txBody>
      </p:sp>
      <p:sp>
        <p:nvSpPr>
          <p:cNvPr id="1771" name="Google Shape;1771;p58"/>
          <p:cNvSpPr txBox="1"/>
          <p:nvPr/>
        </p:nvSpPr>
        <p:spPr>
          <a:xfrm>
            <a:off x="3513749" y="3910501"/>
            <a:ext cx="2116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Earth is the planet where we all live on</a:t>
            </a:r>
            <a:endParaRPr>
              <a:solidFill>
                <a:schemeClr val="dk1"/>
              </a:solidFill>
              <a:latin typeface="Manrope"/>
              <a:ea typeface="Manrope"/>
              <a:cs typeface="Manrope"/>
              <a:sym typeface="Manrope"/>
            </a:endParaRPr>
          </a:p>
        </p:txBody>
      </p:sp>
      <p:cxnSp>
        <p:nvCxnSpPr>
          <p:cNvPr id="1772" name="Google Shape;1772;p58"/>
          <p:cNvCxnSpPr>
            <a:stCxn id="1768" idx="2"/>
            <a:endCxn id="1765" idx="0"/>
          </p:cNvCxnSpPr>
          <p:nvPr/>
        </p:nvCxnSpPr>
        <p:spPr>
          <a:xfrm rot="5400000">
            <a:off x="4221274" y="2154678"/>
            <a:ext cx="255300" cy="446100"/>
          </a:xfrm>
          <a:prstGeom prst="bentConnector3">
            <a:avLst>
              <a:gd name="adj1" fmla="val 50016"/>
            </a:avLst>
          </a:prstGeom>
          <a:noFill/>
          <a:ln w="9525" cap="flat" cmpd="sng">
            <a:solidFill>
              <a:schemeClr val="lt2"/>
            </a:solidFill>
            <a:prstDash val="solid"/>
            <a:round/>
            <a:headEnd type="none" w="med" len="med"/>
            <a:tailEnd type="none" w="med" len="med"/>
          </a:ln>
        </p:spPr>
      </p:cxnSp>
      <p:cxnSp>
        <p:nvCxnSpPr>
          <p:cNvPr id="1773" name="Google Shape;1773;p58"/>
          <p:cNvCxnSpPr>
            <a:stCxn id="1769" idx="0"/>
            <a:endCxn id="1766" idx="4"/>
          </p:cNvCxnSpPr>
          <p:nvPr/>
        </p:nvCxnSpPr>
        <p:spPr>
          <a:xfrm rot="-5400000">
            <a:off x="4667537" y="3174152"/>
            <a:ext cx="255300" cy="446400"/>
          </a:xfrm>
          <a:prstGeom prst="bentConnector3">
            <a:avLst>
              <a:gd name="adj1" fmla="val 50028"/>
            </a:avLst>
          </a:prstGeom>
          <a:noFill/>
          <a:ln w="9525" cap="flat" cmpd="sng">
            <a:solidFill>
              <a:schemeClr val="lt2"/>
            </a:solidFill>
            <a:prstDash val="solid"/>
            <a:round/>
            <a:headEnd type="none" w="med" len="med"/>
            <a:tailEnd type="none" w="med" len="med"/>
          </a:ln>
        </p:spPr>
      </p:cxnSp>
      <p:cxnSp>
        <p:nvCxnSpPr>
          <p:cNvPr id="1774" name="Google Shape;1774;p58"/>
          <p:cNvCxnSpPr>
            <a:stCxn id="1752" idx="0"/>
            <a:endCxn id="1767" idx="4"/>
          </p:cNvCxnSpPr>
          <p:nvPr/>
        </p:nvCxnSpPr>
        <p:spPr>
          <a:xfrm rot="5400000" flipH="1">
            <a:off x="6826550" y="3246602"/>
            <a:ext cx="255300" cy="301500"/>
          </a:xfrm>
          <a:prstGeom prst="bentConnector3">
            <a:avLst>
              <a:gd name="adj1" fmla="val 50028"/>
            </a:avLst>
          </a:prstGeom>
          <a:noFill/>
          <a:ln w="9525" cap="flat" cmpd="sng">
            <a:solidFill>
              <a:schemeClr val="lt2"/>
            </a:solidFill>
            <a:prstDash val="solid"/>
            <a:round/>
            <a:headEnd type="none" w="med" len="med"/>
            <a:tailEnd type="none" w="med" len="med"/>
          </a:ln>
        </p:spPr>
      </p:cxnSp>
      <p:grpSp>
        <p:nvGrpSpPr>
          <p:cNvPr id="1775" name="Google Shape;1775;p58"/>
          <p:cNvGrpSpPr/>
          <p:nvPr/>
        </p:nvGrpSpPr>
        <p:grpSpPr>
          <a:xfrm>
            <a:off x="2156887" y="2703811"/>
            <a:ext cx="367533" cy="367508"/>
            <a:chOff x="1435925" y="2075120"/>
            <a:chExt cx="451515" cy="451484"/>
          </a:xfrm>
        </p:grpSpPr>
        <p:sp>
          <p:nvSpPr>
            <p:cNvPr id="1776" name="Google Shape;1776;p58"/>
            <p:cNvSpPr/>
            <p:nvPr/>
          </p:nvSpPr>
          <p:spPr>
            <a:xfrm>
              <a:off x="1516245" y="2433910"/>
              <a:ext cx="291958" cy="92693"/>
            </a:xfrm>
            <a:custGeom>
              <a:avLst/>
              <a:gdLst/>
              <a:ahLst/>
              <a:cxnLst/>
              <a:rect l="l" t="t" r="r" b="b"/>
              <a:pathLst>
                <a:path w="9698" h="3079" extrusionOk="0">
                  <a:moveTo>
                    <a:pt x="7940" y="884"/>
                  </a:moveTo>
                  <a:lnTo>
                    <a:pt x="7940" y="1758"/>
                  </a:lnTo>
                  <a:lnTo>
                    <a:pt x="1758" y="1758"/>
                  </a:lnTo>
                  <a:lnTo>
                    <a:pt x="1758" y="884"/>
                  </a:lnTo>
                  <a:close/>
                  <a:moveTo>
                    <a:pt x="0" y="1"/>
                  </a:moveTo>
                  <a:lnTo>
                    <a:pt x="0" y="3079"/>
                  </a:lnTo>
                  <a:lnTo>
                    <a:pt x="9697" y="3079"/>
                  </a:lnTo>
                  <a:lnTo>
                    <a:pt x="96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1435925" y="2247802"/>
              <a:ext cx="451515" cy="159827"/>
            </a:xfrm>
            <a:custGeom>
              <a:avLst/>
              <a:gdLst/>
              <a:ahLst/>
              <a:cxnLst/>
              <a:rect l="l" t="t" r="r" b="b"/>
              <a:pathLst>
                <a:path w="14998" h="5309" extrusionOk="0">
                  <a:moveTo>
                    <a:pt x="1" y="1"/>
                  </a:moveTo>
                  <a:lnTo>
                    <a:pt x="1" y="5309"/>
                  </a:lnTo>
                  <a:lnTo>
                    <a:pt x="14997" y="5309"/>
                  </a:lnTo>
                  <a:lnTo>
                    <a:pt x="14997" y="1"/>
                  </a:lnTo>
                  <a:lnTo>
                    <a:pt x="14560" y="1"/>
                  </a:lnTo>
                  <a:cubicBezTo>
                    <a:pt x="14310" y="1"/>
                    <a:pt x="14203" y="99"/>
                    <a:pt x="13989" y="313"/>
                  </a:cubicBezTo>
                  <a:cubicBezTo>
                    <a:pt x="13748" y="554"/>
                    <a:pt x="13418" y="884"/>
                    <a:pt x="12794" y="884"/>
                  </a:cubicBezTo>
                  <a:cubicBezTo>
                    <a:pt x="12169" y="884"/>
                    <a:pt x="11839" y="554"/>
                    <a:pt x="11598" y="313"/>
                  </a:cubicBezTo>
                  <a:cubicBezTo>
                    <a:pt x="11554" y="268"/>
                    <a:pt x="11509" y="224"/>
                    <a:pt x="11464" y="188"/>
                  </a:cubicBezTo>
                  <a:cubicBezTo>
                    <a:pt x="11375" y="2293"/>
                    <a:pt x="9627" y="3979"/>
                    <a:pt x="7503" y="3979"/>
                  </a:cubicBezTo>
                  <a:cubicBezTo>
                    <a:pt x="5371" y="3979"/>
                    <a:pt x="3632" y="2293"/>
                    <a:pt x="3534" y="188"/>
                  </a:cubicBezTo>
                  <a:cubicBezTo>
                    <a:pt x="3266" y="429"/>
                    <a:pt x="2945" y="884"/>
                    <a:pt x="2213" y="884"/>
                  </a:cubicBezTo>
                  <a:cubicBezTo>
                    <a:pt x="1589" y="884"/>
                    <a:pt x="1259" y="554"/>
                    <a:pt x="1018" y="313"/>
                  </a:cubicBezTo>
                  <a:cubicBezTo>
                    <a:pt x="804" y="99"/>
                    <a:pt x="697" y="1"/>
                    <a:pt x="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1435925" y="2075120"/>
              <a:ext cx="451515" cy="172983"/>
            </a:xfrm>
            <a:custGeom>
              <a:avLst/>
              <a:gdLst/>
              <a:ahLst/>
              <a:cxnLst/>
              <a:rect l="l" t="t" r="r" b="b"/>
              <a:pathLst>
                <a:path w="14998" h="5746" extrusionOk="0">
                  <a:moveTo>
                    <a:pt x="1" y="0"/>
                  </a:moveTo>
                  <a:lnTo>
                    <a:pt x="1" y="4862"/>
                  </a:lnTo>
                  <a:lnTo>
                    <a:pt x="447" y="4862"/>
                  </a:lnTo>
                  <a:cubicBezTo>
                    <a:pt x="1071" y="4862"/>
                    <a:pt x="1401" y="5193"/>
                    <a:pt x="1642" y="5433"/>
                  </a:cubicBezTo>
                  <a:cubicBezTo>
                    <a:pt x="1856" y="5647"/>
                    <a:pt x="1963" y="5746"/>
                    <a:pt x="2213" y="5746"/>
                  </a:cubicBezTo>
                  <a:cubicBezTo>
                    <a:pt x="2454" y="5746"/>
                    <a:pt x="2561" y="5647"/>
                    <a:pt x="2784" y="5433"/>
                  </a:cubicBezTo>
                  <a:cubicBezTo>
                    <a:pt x="2972" y="5246"/>
                    <a:pt x="3221" y="4996"/>
                    <a:pt x="3623" y="4898"/>
                  </a:cubicBezTo>
                  <a:cubicBezTo>
                    <a:pt x="4015" y="3114"/>
                    <a:pt x="5603" y="1767"/>
                    <a:pt x="7503" y="1767"/>
                  </a:cubicBezTo>
                  <a:cubicBezTo>
                    <a:pt x="9404" y="1767"/>
                    <a:pt x="10992" y="3114"/>
                    <a:pt x="11384" y="4898"/>
                  </a:cubicBezTo>
                  <a:cubicBezTo>
                    <a:pt x="11786" y="4996"/>
                    <a:pt x="12035" y="5246"/>
                    <a:pt x="12223" y="5433"/>
                  </a:cubicBezTo>
                  <a:cubicBezTo>
                    <a:pt x="12437" y="5647"/>
                    <a:pt x="12544" y="5746"/>
                    <a:pt x="12794" y="5746"/>
                  </a:cubicBezTo>
                  <a:cubicBezTo>
                    <a:pt x="13043" y="5746"/>
                    <a:pt x="13150" y="5647"/>
                    <a:pt x="13365" y="5433"/>
                  </a:cubicBezTo>
                  <a:cubicBezTo>
                    <a:pt x="13605" y="5193"/>
                    <a:pt x="13936" y="4862"/>
                    <a:pt x="14560" y="4862"/>
                  </a:cubicBezTo>
                  <a:lnTo>
                    <a:pt x="14997" y="4862"/>
                  </a:lnTo>
                  <a:lnTo>
                    <a:pt x="14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1568868" y="2155139"/>
              <a:ext cx="185898" cy="185898"/>
            </a:xfrm>
            <a:custGeom>
              <a:avLst/>
              <a:gdLst/>
              <a:ahLst/>
              <a:cxnLst/>
              <a:rect l="l" t="t" r="r" b="b"/>
              <a:pathLst>
                <a:path w="6175" h="6175" extrusionOk="0">
                  <a:moveTo>
                    <a:pt x="4006" y="1580"/>
                  </a:moveTo>
                  <a:lnTo>
                    <a:pt x="4818" y="1928"/>
                  </a:lnTo>
                  <a:lnTo>
                    <a:pt x="3489" y="5015"/>
                  </a:lnTo>
                  <a:lnTo>
                    <a:pt x="2677" y="5015"/>
                  </a:lnTo>
                  <a:lnTo>
                    <a:pt x="1357" y="1928"/>
                  </a:lnTo>
                  <a:lnTo>
                    <a:pt x="2169" y="1580"/>
                  </a:lnTo>
                  <a:lnTo>
                    <a:pt x="3087" y="3721"/>
                  </a:lnTo>
                  <a:lnTo>
                    <a:pt x="4006" y="1580"/>
                  </a:lnTo>
                  <a:close/>
                  <a:moveTo>
                    <a:pt x="3087" y="1"/>
                  </a:moveTo>
                  <a:cubicBezTo>
                    <a:pt x="1384" y="1"/>
                    <a:pt x="1" y="1384"/>
                    <a:pt x="1" y="3088"/>
                  </a:cubicBezTo>
                  <a:cubicBezTo>
                    <a:pt x="1" y="4792"/>
                    <a:pt x="1384" y="6174"/>
                    <a:pt x="3087" y="6174"/>
                  </a:cubicBezTo>
                  <a:cubicBezTo>
                    <a:pt x="4791" y="6174"/>
                    <a:pt x="6174" y="4792"/>
                    <a:pt x="6174" y="3088"/>
                  </a:cubicBezTo>
                  <a:cubicBezTo>
                    <a:pt x="6174" y="1384"/>
                    <a:pt x="4791" y="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58"/>
          <p:cNvGrpSpPr/>
          <p:nvPr/>
        </p:nvGrpSpPr>
        <p:grpSpPr>
          <a:xfrm>
            <a:off x="3049438" y="2703811"/>
            <a:ext cx="367533" cy="367508"/>
            <a:chOff x="2081826" y="2075120"/>
            <a:chExt cx="451515" cy="451484"/>
          </a:xfrm>
        </p:grpSpPr>
        <p:sp>
          <p:nvSpPr>
            <p:cNvPr id="1781" name="Google Shape;1781;p58"/>
            <p:cNvSpPr/>
            <p:nvPr/>
          </p:nvSpPr>
          <p:spPr>
            <a:xfrm>
              <a:off x="2081826" y="2154356"/>
              <a:ext cx="451515" cy="133215"/>
            </a:xfrm>
            <a:custGeom>
              <a:avLst/>
              <a:gdLst/>
              <a:ahLst/>
              <a:cxnLst/>
              <a:rect l="l" t="t" r="r" b="b"/>
              <a:pathLst>
                <a:path w="14998" h="4425" extrusionOk="0">
                  <a:moveTo>
                    <a:pt x="1919" y="0"/>
                  </a:moveTo>
                  <a:lnTo>
                    <a:pt x="1027" y="1758"/>
                  </a:lnTo>
                  <a:lnTo>
                    <a:pt x="2642" y="1758"/>
                  </a:lnTo>
                  <a:lnTo>
                    <a:pt x="2642" y="2668"/>
                  </a:lnTo>
                  <a:lnTo>
                    <a:pt x="1" y="2668"/>
                  </a:lnTo>
                  <a:lnTo>
                    <a:pt x="1" y="4425"/>
                  </a:lnTo>
                  <a:lnTo>
                    <a:pt x="14997" y="4425"/>
                  </a:lnTo>
                  <a:lnTo>
                    <a:pt x="14997" y="2668"/>
                  </a:lnTo>
                  <a:lnTo>
                    <a:pt x="12366" y="2668"/>
                  </a:lnTo>
                  <a:lnTo>
                    <a:pt x="12366" y="1758"/>
                  </a:lnTo>
                  <a:lnTo>
                    <a:pt x="13953" y="1758"/>
                  </a:lnTo>
                  <a:lnTo>
                    <a:pt x="13070" y="0"/>
                  </a:lnTo>
                  <a:lnTo>
                    <a:pt x="9894" y="0"/>
                  </a:lnTo>
                  <a:lnTo>
                    <a:pt x="9020" y="1758"/>
                  </a:lnTo>
                  <a:lnTo>
                    <a:pt x="10608" y="1758"/>
                  </a:lnTo>
                  <a:lnTo>
                    <a:pt x="10608" y="2668"/>
                  </a:lnTo>
                  <a:lnTo>
                    <a:pt x="4426" y="2668"/>
                  </a:lnTo>
                  <a:lnTo>
                    <a:pt x="4426" y="1758"/>
                  </a:lnTo>
                  <a:lnTo>
                    <a:pt x="6041" y="1758"/>
                  </a:lnTo>
                  <a:lnTo>
                    <a:pt x="5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2081826" y="2314153"/>
              <a:ext cx="451515" cy="212451"/>
            </a:xfrm>
            <a:custGeom>
              <a:avLst/>
              <a:gdLst/>
              <a:ahLst/>
              <a:cxnLst/>
              <a:rect l="l" t="t" r="r" b="b"/>
              <a:pathLst>
                <a:path w="14998" h="7057" extrusionOk="0">
                  <a:moveTo>
                    <a:pt x="13240" y="2632"/>
                  </a:moveTo>
                  <a:lnTo>
                    <a:pt x="13240" y="3515"/>
                  </a:lnTo>
                  <a:lnTo>
                    <a:pt x="10608" y="3515"/>
                  </a:lnTo>
                  <a:lnTo>
                    <a:pt x="10608" y="2632"/>
                  </a:lnTo>
                  <a:close/>
                  <a:moveTo>
                    <a:pt x="3552" y="1758"/>
                  </a:moveTo>
                  <a:lnTo>
                    <a:pt x="3552" y="2632"/>
                  </a:lnTo>
                  <a:lnTo>
                    <a:pt x="4426" y="2632"/>
                  </a:lnTo>
                  <a:lnTo>
                    <a:pt x="4426" y="3515"/>
                  </a:lnTo>
                  <a:lnTo>
                    <a:pt x="3552" y="3515"/>
                  </a:lnTo>
                  <a:lnTo>
                    <a:pt x="3552" y="4416"/>
                  </a:lnTo>
                  <a:lnTo>
                    <a:pt x="2642" y="4416"/>
                  </a:lnTo>
                  <a:lnTo>
                    <a:pt x="2642" y="3515"/>
                  </a:lnTo>
                  <a:lnTo>
                    <a:pt x="1758" y="3515"/>
                  </a:lnTo>
                  <a:lnTo>
                    <a:pt x="1758" y="2632"/>
                  </a:lnTo>
                  <a:lnTo>
                    <a:pt x="2668" y="2632"/>
                  </a:lnTo>
                  <a:lnTo>
                    <a:pt x="2668" y="1758"/>
                  </a:lnTo>
                  <a:close/>
                  <a:moveTo>
                    <a:pt x="7111" y="1115"/>
                  </a:moveTo>
                  <a:lnTo>
                    <a:pt x="7896" y="1508"/>
                  </a:lnTo>
                  <a:lnTo>
                    <a:pt x="7334" y="2632"/>
                  </a:lnTo>
                  <a:lnTo>
                    <a:pt x="9091" y="2632"/>
                  </a:lnTo>
                  <a:lnTo>
                    <a:pt x="7896" y="5023"/>
                  </a:lnTo>
                  <a:lnTo>
                    <a:pt x="7111" y="4630"/>
                  </a:lnTo>
                  <a:lnTo>
                    <a:pt x="7673" y="3515"/>
                  </a:lnTo>
                  <a:lnTo>
                    <a:pt x="5916" y="3515"/>
                  </a:lnTo>
                  <a:lnTo>
                    <a:pt x="7111" y="1115"/>
                  </a:lnTo>
                  <a:close/>
                  <a:moveTo>
                    <a:pt x="1" y="0"/>
                  </a:moveTo>
                  <a:lnTo>
                    <a:pt x="1" y="7057"/>
                  </a:lnTo>
                  <a:lnTo>
                    <a:pt x="14997" y="7057"/>
                  </a:lnTo>
                  <a:lnTo>
                    <a:pt x="14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2127224" y="2075120"/>
              <a:ext cx="122226" cy="52925"/>
            </a:xfrm>
            <a:custGeom>
              <a:avLst/>
              <a:gdLst/>
              <a:ahLst/>
              <a:cxnLst/>
              <a:rect l="l" t="t" r="r" b="b"/>
              <a:pathLst>
                <a:path w="4060" h="1758" extrusionOk="0">
                  <a:moveTo>
                    <a:pt x="875" y="0"/>
                  </a:moveTo>
                  <a:lnTo>
                    <a:pt x="1" y="1758"/>
                  </a:lnTo>
                  <a:lnTo>
                    <a:pt x="4060" y="1758"/>
                  </a:lnTo>
                  <a:lnTo>
                    <a:pt x="31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2366257" y="2075120"/>
              <a:ext cx="122226" cy="52925"/>
            </a:xfrm>
            <a:custGeom>
              <a:avLst/>
              <a:gdLst/>
              <a:ahLst/>
              <a:cxnLst/>
              <a:rect l="l" t="t" r="r" b="b"/>
              <a:pathLst>
                <a:path w="4060" h="1758" extrusionOk="0">
                  <a:moveTo>
                    <a:pt x="875" y="0"/>
                  </a:moveTo>
                  <a:lnTo>
                    <a:pt x="0" y="1758"/>
                  </a:lnTo>
                  <a:lnTo>
                    <a:pt x="4059" y="1758"/>
                  </a:lnTo>
                  <a:lnTo>
                    <a:pt x="31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58"/>
          <p:cNvGrpSpPr/>
          <p:nvPr/>
        </p:nvGrpSpPr>
        <p:grpSpPr>
          <a:xfrm>
            <a:off x="3941976" y="2703811"/>
            <a:ext cx="367509" cy="367508"/>
            <a:chOff x="2727757" y="2075120"/>
            <a:chExt cx="451485" cy="451484"/>
          </a:xfrm>
        </p:grpSpPr>
        <p:sp>
          <p:nvSpPr>
            <p:cNvPr id="1786" name="Google Shape;1786;p58"/>
            <p:cNvSpPr/>
            <p:nvPr/>
          </p:nvSpPr>
          <p:spPr>
            <a:xfrm>
              <a:off x="2746543" y="2291303"/>
              <a:ext cx="413613" cy="235301"/>
            </a:xfrm>
            <a:custGeom>
              <a:avLst/>
              <a:gdLst/>
              <a:ahLst/>
              <a:cxnLst/>
              <a:rect l="l" t="t" r="r" b="b"/>
              <a:pathLst>
                <a:path w="13739" h="7816" extrusionOk="0">
                  <a:moveTo>
                    <a:pt x="3382" y="2526"/>
                  </a:moveTo>
                  <a:lnTo>
                    <a:pt x="4167" y="2918"/>
                  </a:lnTo>
                  <a:lnTo>
                    <a:pt x="3614" y="4033"/>
                  </a:lnTo>
                  <a:lnTo>
                    <a:pt x="4925" y="4033"/>
                  </a:lnTo>
                  <a:lnTo>
                    <a:pt x="3730" y="6433"/>
                  </a:lnTo>
                  <a:lnTo>
                    <a:pt x="2944" y="6031"/>
                  </a:lnTo>
                  <a:lnTo>
                    <a:pt x="3507" y="4916"/>
                  </a:lnTo>
                  <a:lnTo>
                    <a:pt x="2186" y="4916"/>
                  </a:lnTo>
                  <a:lnTo>
                    <a:pt x="3382" y="2526"/>
                  </a:lnTo>
                  <a:close/>
                  <a:moveTo>
                    <a:pt x="10001" y="2526"/>
                  </a:moveTo>
                  <a:lnTo>
                    <a:pt x="10786" y="2918"/>
                  </a:lnTo>
                  <a:lnTo>
                    <a:pt x="10224" y="4033"/>
                  </a:lnTo>
                  <a:lnTo>
                    <a:pt x="11544" y="4033"/>
                  </a:lnTo>
                  <a:lnTo>
                    <a:pt x="10349" y="6433"/>
                  </a:lnTo>
                  <a:lnTo>
                    <a:pt x="9564" y="6031"/>
                  </a:lnTo>
                  <a:lnTo>
                    <a:pt x="10126" y="4916"/>
                  </a:lnTo>
                  <a:lnTo>
                    <a:pt x="8806" y="4916"/>
                  </a:lnTo>
                  <a:lnTo>
                    <a:pt x="10001" y="2526"/>
                  </a:lnTo>
                  <a:close/>
                  <a:moveTo>
                    <a:pt x="259" y="46"/>
                  </a:moveTo>
                  <a:lnTo>
                    <a:pt x="259" y="7816"/>
                  </a:lnTo>
                  <a:lnTo>
                    <a:pt x="13489" y="7816"/>
                  </a:lnTo>
                  <a:lnTo>
                    <a:pt x="13489" y="46"/>
                  </a:lnTo>
                  <a:lnTo>
                    <a:pt x="13489" y="46"/>
                  </a:lnTo>
                  <a:cubicBezTo>
                    <a:pt x="13391" y="63"/>
                    <a:pt x="13739" y="1"/>
                    <a:pt x="9073" y="822"/>
                  </a:cubicBezTo>
                  <a:lnTo>
                    <a:pt x="9073" y="1571"/>
                  </a:lnTo>
                  <a:lnTo>
                    <a:pt x="6879" y="3766"/>
                  </a:lnTo>
                  <a:lnTo>
                    <a:pt x="4675" y="1571"/>
                  </a:lnTo>
                  <a:lnTo>
                    <a:pt x="4675" y="822"/>
                  </a:lnTo>
                  <a:cubicBezTo>
                    <a:pt x="1" y="1"/>
                    <a:pt x="348" y="63"/>
                    <a:pt x="25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2727757" y="2075120"/>
              <a:ext cx="451485" cy="214077"/>
            </a:xfrm>
            <a:custGeom>
              <a:avLst/>
              <a:gdLst/>
              <a:ahLst/>
              <a:cxnLst/>
              <a:rect l="l" t="t" r="r" b="b"/>
              <a:pathLst>
                <a:path w="14997" h="7111" extrusionOk="0">
                  <a:moveTo>
                    <a:pt x="11044" y="875"/>
                  </a:moveTo>
                  <a:cubicBezTo>
                    <a:pt x="11267" y="875"/>
                    <a:pt x="11455" y="1062"/>
                    <a:pt x="11455" y="1285"/>
                  </a:cubicBezTo>
                  <a:lnTo>
                    <a:pt x="11455" y="3078"/>
                  </a:lnTo>
                  <a:lnTo>
                    <a:pt x="3515" y="3078"/>
                  </a:lnTo>
                  <a:lnTo>
                    <a:pt x="3515" y="1285"/>
                  </a:lnTo>
                  <a:cubicBezTo>
                    <a:pt x="3515" y="1062"/>
                    <a:pt x="3693" y="875"/>
                    <a:pt x="3916" y="875"/>
                  </a:cubicBezTo>
                  <a:close/>
                  <a:moveTo>
                    <a:pt x="3925" y="0"/>
                  </a:moveTo>
                  <a:cubicBezTo>
                    <a:pt x="3212" y="0"/>
                    <a:pt x="2641" y="571"/>
                    <a:pt x="2641" y="1285"/>
                  </a:cubicBezTo>
                  <a:lnTo>
                    <a:pt x="2641" y="3105"/>
                  </a:lnTo>
                  <a:lnTo>
                    <a:pt x="0" y="3105"/>
                  </a:lnTo>
                  <a:lnTo>
                    <a:pt x="0" y="5059"/>
                  </a:lnTo>
                  <a:cubicBezTo>
                    <a:pt x="0" y="5710"/>
                    <a:pt x="473" y="6263"/>
                    <a:pt x="1115" y="6379"/>
                  </a:cubicBezTo>
                  <a:lnTo>
                    <a:pt x="5299" y="7111"/>
                  </a:lnTo>
                  <a:lnTo>
                    <a:pt x="5299" y="5300"/>
                  </a:lnTo>
                  <a:lnTo>
                    <a:pt x="9697" y="5300"/>
                  </a:lnTo>
                  <a:lnTo>
                    <a:pt x="9697" y="7111"/>
                  </a:lnTo>
                  <a:lnTo>
                    <a:pt x="13881" y="6379"/>
                  </a:lnTo>
                  <a:cubicBezTo>
                    <a:pt x="14524" y="6263"/>
                    <a:pt x="14996" y="5710"/>
                    <a:pt x="14996" y="5059"/>
                  </a:cubicBezTo>
                  <a:lnTo>
                    <a:pt x="14996" y="3105"/>
                  </a:lnTo>
                  <a:lnTo>
                    <a:pt x="12329" y="3105"/>
                  </a:lnTo>
                  <a:lnTo>
                    <a:pt x="12329" y="1285"/>
                  </a:lnTo>
                  <a:cubicBezTo>
                    <a:pt x="12329" y="571"/>
                    <a:pt x="11758" y="0"/>
                    <a:pt x="1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2913866" y="2261229"/>
              <a:ext cx="79266" cy="106120"/>
            </a:xfrm>
            <a:custGeom>
              <a:avLst/>
              <a:gdLst/>
              <a:ahLst/>
              <a:cxnLst/>
              <a:rect l="l" t="t" r="r" b="b"/>
              <a:pathLst>
                <a:path w="2633" h="3525" extrusionOk="0">
                  <a:moveTo>
                    <a:pt x="0" y="1"/>
                  </a:moveTo>
                  <a:lnTo>
                    <a:pt x="0" y="2204"/>
                  </a:lnTo>
                  <a:lnTo>
                    <a:pt x="1321" y="3525"/>
                  </a:lnTo>
                  <a:lnTo>
                    <a:pt x="2632" y="2204"/>
                  </a:lnTo>
                  <a:lnTo>
                    <a:pt x="26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8"/>
          <p:cNvGrpSpPr/>
          <p:nvPr/>
        </p:nvGrpSpPr>
        <p:grpSpPr>
          <a:xfrm>
            <a:off x="4834515" y="2703811"/>
            <a:ext cx="367509" cy="367508"/>
            <a:chOff x="3373659" y="2075120"/>
            <a:chExt cx="451485" cy="451483"/>
          </a:xfrm>
        </p:grpSpPr>
        <p:sp>
          <p:nvSpPr>
            <p:cNvPr id="1790" name="Google Shape;1790;p58"/>
            <p:cNvSpPr/>
            <p:nvPr/>
          </p:nvSpPr>
          <p:spPr>
            <a:xfrm>
              <a:off x="3440522" y="2460523"/>
              <a:ext cx="318541" cy="66080"/>
            </a:xfrm>
            <a:custGeom>
              <a:avLst/>
              <a:gdLst/>
              <a:ahLst/>
              <a:cxnLst/>
              <a:rect l="l" t="t" r="r" b="b"/>
              <a:pathLst>
                <a:path w="10581" h="2195" extrusionOk="0">
                  <a:moveTo>
                    <a:pt x="1" y="0"/>
                  </a:moveTo>
                  <a:lnTo>
                    <a:pt x="1" y="1312"/>
                  </a:lnTo>
                  <a:lnTo>
                    <a:pt x="1348" y="1312"/>
                  </a:lnTo>
                  <a:lnTo>
                    <a:pt x="1348" y="2195"/>
                  </a:lnTo>
                  <a:lnTo>
                    <a:pt x="2231" y="2195"/>
                  </a:lnTo>
                  <a:lnTo>
                    <a:pt x="2231" y="1312"/>
                  </a:lnTo>
                  <a:lnTo>
                    <a:pt x="3078" y="1312"/>
                  </a:lnTo>
                  <a:lnTo>
                    <a:pt x="3078" y="2195"/>
                  </a:lnTo>
                  <a:lnTo>
                    <a:pt x="3961" y="2195"/>
                  </a:lnTo>
                  <a:lnTo>
                    <a:pt x="3961" y="1312"/>
                  </a:lnTo>
                  <a:lnTo>
                    <a:pt x="6593" y="1312"/>
                  </a:lnTo>
                  <a:lnTo>
                    <a:pt x="6593" y="2195"/>
                  </a:lnTo>
                  <a:lnTo>
                    <a:pt x="7476" y="2195"/>
                  </a:lnTo>
                  <a:lnTo>
                    <a:pt x="7476" y="1312"/>
                  </a:lnTo>
                  <a:lnTo>
                    <a:pt x="8351" y="1312"/>
                  </a:lnTo>
                  <a:lnTo>
                    <a:pt x="8351" y="2195"/>
                  </a:lnTo>
                  <a:lnTo>
                    <a:pt x="9234" y="2195"/>
                  </a:lnTo>
                  <a:lnTo>
                    <a:pt x="9234" y="1312"/>
                  </a:lnTo>
                  <a:lnTo>
                    <a:pt x="10581" y="1312"/>
                  </a:lnTo>
                  <a:lnTo>
                    <a:pt x="105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3373659" y="2075120"/>
              <a:ext cx="451485" cy="197429"/>
            </a:xfrm>
            <a:custGeom>
              <a:avLst/>
              <a:gdLst/>
              <a:ahLst/>
              <a:cxnLst/>
              <a:rect l="l" t="t" r="r" b="b"/>
              <a:pathLst>
                <a:path w="14997" h="6558" extrusionOk="0">
                  <a:moveTo>
                    <a:pt x="0" y="0"/>
                  </a:moveTo>
                  <a:lnTo>
                    <a:pt x="0" y="5737"/>
                  </a:lnTo>
                  <a:lnTo>
                    <a:pt x="339" y="5737"/>
                  </a:lnTo>
                  <a:lnTo>
                    <a:pt x="2239" y="4791"/>
                  </a:lnTo>
                  <a:lnTo>
                    <a:pt x="3158" y="5407"/>
                  </a:lnTo>
                  <a:cubicBezTo>
                    <a:pt x="3524" y="3337"/>
                    <a:pt x="5326" y="1767"/>
                    <a:pt x="7494" y="1767"/>
                  </a:cubicBezTo>
                  <a:cubicBezTo>
                    <a:pt x="9849" y="1767"/>
                    <a:pt x="11776" y="3613"/>
                    <a:pt x="11901" y="5942"/>
                  </a:cubicBezTo>
                  <a:lnTo>
                    <a:pt x="12820" y="6557"/>
                  </a:lnTo>
                  <a:lnTo>
                    <a:pt x="14452" y="5737"/>
                  </a:lnTo>
                  <a:lnTo>
                    <a:pt x="14996" y="5737"/>
                  </a:lnTo>
                  <a:lnTo>
                    <a:pt x="149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3584483" y="2227391"/>
              <a:ext cx="29834" cy="33868"/>
            </a:xfrm>
            <a:custGeom>
              <a:avLst/>
              <a:gdLst/>
              <a:ahLst/>
              <a:cxnLst/>
              <a:rect l="l" t="t" r="r" b="b"/>
              <a:pathLst>
                <a:path w="991" h="1125" extrusionOk="0">
                  <a:moveTo>
                    <a:pt x="491" y="1"/>
                  </a:moveTo>
                  <a:lnTo>
                    <a:pt x="0" y="1125"/>
                  </a:lnTo>
                  <a:lnTo>
                    <a:pt x="990" y="1125"/>
                  </a:lnTo>
                  <a:lnTo>
                    <a:pt x="4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3493175" y="2154898"/>
              <a:ext cx="212451" cy="212451"/>
            </a:xfrm>
            <a:custGeom>
              <a:avLst/>
              <a:gdLst/>
              <a:ahLst/>
              <a:cxnLst/>
              <a:rect l="l" t="t" r="r" b="b"/>
              <a:pathLst>
                <a:path w="7057" h="7057" extrusionOk="0">
                  <a:moveTo>
                    <a:pt x="3934" y="1124"/>
                  </a:moveTo>
                  <a:lnTo>
                    <a:pt x="5701" y="5112"/>
                  </a:lnTo>
                  <a:lnTo>
                    <a:pt x="4898" y="5478"/>
                  </a:lnTo>
                  <a:lnTo>
                    <a:pt x="4416" y="4407"/>
                  </a:lnTo>
                  <a:lnTo>
                    <a:pt x="2632" y="4407"/>
                  </a:lnTo>
                  <a:lnTo>
                    <a:pt x="2159" y="5478"/>
                  </a:lnTo>
                  <a:lnTo>
                    <a:pt x="1347" y="5112"/>
                  </a:lnTo>
                  <a:lnTo>
                    <a:pt x="3122" y="1124"/>
                  </a:lnTo>
                  <a:close/>
                  <a:moveTo>
                    <a:pt x="3524" y="0"/>
                  </a:moveTo>
                  <a:cubicBezTo>
                    <a:pt x="1579" y="0"/>
                    <a:pt x="0" y="1579"/>
                    <a:pt x="0" y="3524"/>
                  </a:cubicBezTo>
                  <a:cubicBezTo>
                    <a:pt x="0" y="5469"/>
                    <a:pt x="1579" y="7057"/>
                    <a:pt x="3524" y="7057"/>
                  </a:cubicBezTo>
                  <a:cubicBezTo>
                    <a:pt x="5469" y="7057"/>
                    <a:pt x="7057" y="5469"/>
                    <a:pt x="7057" y="3524"/>
                  </a:cubicBezTo>
                  <a:cubicBezTo>
                    <a:pt x="7057" y="1579"/>
                    <a:pt x="5469" y="0"/>
                    <a:pt x="3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3373659" y="2249698"/>
              <a:ext cx="451485" cy="184243"/>
            </a:xfrm>
            <a:custGeom>
              <a:avLst/>
              <a:gdLst/>
              <a:ahLst/>
              <a:cxnLst/>
              <a:rect l="l" t="t" r="r" b="b"/>
              <a:pathLst>
                <a:path w="14997" h="6120" extrusionOk="0">
                  <a:moveTo>
                    <a:pt x="2177" y="0"/>
                  </a:moveTo>
                  <a:lnTo>
                    <a:pt x="544" y="821"/>
                  </a:lnTo>
                  <a:lnTo>
                    <a:pt x="0" y="821"/>
                  </a:lnTo>
                  <a:lnTo>
                    <a:pt x="0" y="6120"/>
                  </a:lnTo>
                  <a:lnTo>
                    <a:pt x="14996" y="6120"/>
                  </a:lnTo>
                  <a:lnTo>
                    <a:pt x="14996" y="821"/>
                  </a:lnTo>
                  <a:lnTo>
                    <a:pt x="14657" y="821"/>
                  </a:lnTo>
                  <a:lnTo>
                    <a:pt x="12757" y="1775"/>
                  </a:lnTo>
                  <a:lnTo>
                    <a:pt x="11838" y="1160"/>
                  </a:lnTo>
                  <a:cubicBezTo>
                    <a:pt x="11473" y="3221"/>
                    <a:pt x="9662" y="4800"/>
                    <a:pt x="7494" y="4800"/>
                  </a:cubicBezTo>
                  <a:cubicBezTo>
                    <a:pt x="5148" y="4800"/>
                    <a:pt x="3221" y="2944"/>
                    <a:pt x="3096" y="616"/>
                  </a:cubicBezTo>
                  <a:lnTo>
                    <a:pt x="21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58"/>
          <p:cNvGrpSpPr/>
          <p:nvPr/>
        </p:nvGrpSpPr>
        <p:grpSpPr>
          <a:xfrm>
            <a:off x="5748018" y="2703811"/>
            <a:ext cx="325555" cy="367508"/>
            <a:chOff x="4044517" y="2075120"/>
            <a:chExt cx="399944" cy="451484"/>
          </a:xfrm>
        </p:grpSpPr>
        <p:sp>
          <p:nvSpPr>
            <p:cNvPr id="1796" name="Google Shape;1796;p58"/>
            <p:cNvSpPr/>
            <p:nvPr/>
          </p:nvSpPr>
          <p:spPr>
            <a:xfrm>
              <a:off x="4044517" y="2075993"/>
              <a:ext cx="188578" cy="449618"/>
            </a:xfrm>
            <a:custGeom>
              <a:avLst/>
              <a:gdLst/>
              <a:ahLst/>
              <a:cxnLst/>
              <a:rect l="l" t="t" r="r" b="b"/>
              <a:pathLst>
                <a:path w="6264" h="14935" extrusionOk="0">
                  <a:moveTo>
                    <a:pt x="1813" y="1"/>
                  </a:moveTo>
                  <a:cubicBezTo>
                    <a:pt x="1262" y="1"/>
                    <a:pt x="434" y="1282"/>
                    <a:pt x="215" y="1800"/>
                  </a:cubicBezTo>
                  <a:cubicBezTo>
                    <a:pt x="10" y="2309"/>
                    <a:pt x="1" y="3486"/>
                    <a:pt x="215" y="3995"/>
                  </a:cubicBezTo>
                  <a:cubicBezTo>
                    <a:pt x="367" y="4352"/>
                    <a:pt x="920" y="4842"/>
                    <a:pt x="1330" y="5181"/>
                  </a:cubicBezTo>
                  <a:cubicBezTo>
                    <a:pt x="1642" y="5431"/>
                    <a:pt x="1821" y="5806"/>
                    <a:pt x="1821" y="6207"/>
                  </a:cubicBezTo>
                  <a:lnTo>
                    <a:pt x="1821" y="13594"/>
                  </a:lnTo>
                  <a:cubicBezTo>
                    <a:pt x="1821" y="14327"/>
                    <a:pt x="2412" y="14934"/>
                    <a:pt x="3136" y="14934"/>
                  </a:cubicBezTo>
                  <a:cubicBezTo>
                    <a:pt x="3161" y="14934"/>
                    <a:pt x="3187" y="14934"/>
                    <a:pt x="3213" y="14932"/>
                  </a:cubicBezTo>
                  <a:cubicBezTo>
                    <a:pt x="3908" y="14896"/>
                    <a:pt x="4453" y="14316"/>
                    <a:pt x="4453" y="13621"/>
                  </a:cubicBezTo>
                  <a:lnTo>
                    <a:pt x="4453" y="6207"/>
                  </a:lnTo>
                  <a:cubicBezTo>
                    <a:pt x="4453" y="5806"/>
                    <a:pt x="4631" y="5431"/>
                    <a:pt x="4934" y="5181"/>
                  </a:cubicBezTo>
                  <a:cubicBezTo>
                    <a:pt x="5354" y="4842"/>
                    <a:pt x="5907" y="4352"/>
                    <a:pt x="6049" y="3995"/>
                  </a:cubicBezTo>
                  <a:cubicBezTo>
                    <a:pt x="6264" y="3486"/>
                    <a:pt x="6264" y="2309"/>
                    <a:pt x="6049" y="1800"/>
                  </a:cubicBezTo>
                  <a:cubicBezTo>
                    <a:pt x="5839" y="1282"/>
                    <a:pt x="5012" y="1"/>
                    <a:pt x="4460" y="1"/>
                  </a:cubicBezTo>
                  <a:cubicBezTo>
                    <a:pt x="4404" y="1"/>
                    <a:pt x="4351" y="14"/>
                    <a:pt x="4301" y="43"/>
                  </a:cubicBezTo>
                  <a:cubicBezTo>
                    <a:pt x="3703" y="382"/>
                    <a:pt x="4604" y="2193"/>
                    <a:pt x="4301" y="2773"/>
                  </a:cubicBezTo>
                  <a:cubicBezTo>
                    <a:pt x="4221" y="2907"/>
                    <a:pt x="4015" y="3067"/>
                    <a:pt x="3801" y="3183"/>
                  </a:cubicBezTo>
                  <a:cubicBezTo>
                    <a:pt x="3599" y="3300"/>
                    <a:pt x="3367" y="3360"/>
                    <a:pt x="3134" y="3360"/>
                  </a:cubicBezTo>
                  <a:cubicBezTo>
                    <a:pt x="2905" y="3360"/>
                    <a:pt x="2675" y="3302"/>
                    <a:pt x="2472" y="3183"/>
                  </a:cubicBezTo>
                  <a:cubicBezTo>
                    <a:pt x="2258" y="3067"/>
                    <a:pt x="2053" y="2907"/>
                    <a:pt x="1973" y="2773"/>
                  </a:cubicBezTo>
                  <a:cubicBezTo>
                    <a:pt x="1669" y="2193"/>
                    <a:pt x="2570" y="382"/>
                    <a:pt x="1973" y="43"/>
                  </a:cubicBezTo>
                  <a:cubicBezTo>
                    <a:pt x="1923" y="14"/>
                    <a:pt x="1869" y="1"/>
                    <a:pt x="18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258593" y="2287570"/>
              <a:ext cx="185868" cy="52925"/>
            </a:xfrm>
            <a:custGeom>
              <a:avLst/>
              <a:gdLst/>
              <a:ahLst/>
              <a:cxnLst/>
              <a:rect l="l" t="t" r="r" b="b"/>
              <a:pathLst>
                <a:path w="6174" h="1758" extrusionOk="0">
                  <a:moveTo>
                    <a:pt x="910" y="0"/>
                  </a:moveTo>
                  <a:cubicBezTo>
                    <a:pt x="428" y="0"/>
                    <a:pt x="27" y="375"/>
                    <a:pt x="9" y="856"/>
                  </a:cubicBezTo>
                  <a:cubicBezTo>
                    <a:pt x="0" y="1356"/>
                    <a:pt x="393" y="1757"/>
                    <a:pt x="892" y="1757"/>
                  </a:cubicBezTo>
                  <a:lnTo>
                    <a:pt x="5263" y="1757"/>
                  </a:lnTo>
                  <a:cubicBezTo>
                    <a:pt x="5745" y="1757"/>
                    <a:pt x="6147" y="1383"/>
                    <a:pt x="6164" y="901"/>
                  </a:cubicBezTo>
                  <a:cubicBezTo>
                    <a:pt x="6173" y="410"/>
                    <a:pt x="5772"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324914" y="2208334"/>
              <a:ext cx="52925" cy="52925"/>
            </a:xfrm>
            <a:custGeom>
              <a:avLst/>
              <a:gdLst/>
              <a:ahLst/>
              <a:cxnLst/>
              <a:rect l="l" t="t" r="r" b="b"/>
              <a:pathLst>
                <a:path w="1758" h="1758" extrusionOk="0">
                  <a:moveTo>
                    <a:pt x="1" y="0"/>
                  </a:moveTo>
                  <a:lnTo>
                    <a:pt x="1" y="1758"/>
                  </a:lnTo>
                  <a:lnTo>
                    <a:pt x="1758" y="1758"/>
                  </a:lnTo>
                  <a:lnTo>
                    <a:pt x="17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312029" y="2075120"/>
              <a:ext cx="79266" cy="105849"/>
            </a:xfrm>
            <a:custGeom>
              <a:avLst/>
              <a:gdLst/>
              <a:ahLst/>
              <a:cxnLst/>
              <a:rect l="l" t="t" r="r" b="b"/>
              <a:pathLst>
                <a:path w="2633" h="3516" extrusionOk="0">
                  <a:moveTo>
                    <a:pt x="437" y="0"/>
                  </a:moveTo>
                  <a:lnTo>
                    <a:pt x="0" y="2632"/>
                  </a:lnTo>
                  <a:lnTo>
                    <a:pt x="437" y="3515"/>
                  </a:lnTo>
                  <a:lnTo>
                    <a:pt x="2195" y="3515"/>
                  </a:lnTo>
                  <a:lnTo>
                    <a:pt x="2632" y="2632"/>
                  </a:lnTo>
                  <a:lnTo>
                    <a:pt x="21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298602" y="2367047"/>
              <a:ext cx="105849" cy="159556"/>
            </a:xfrm>
            <a:custGeom>
              <a:avLst/>
              <a:gdLst/>
              <a:ahLst/>
              <a:cxnLst/>
              <a:rect l="l" t="t" r="r" b="b"/>
              <a:pathLst>
                <a:path w="3516" h="5300" extrusionOk="0">
                  <a:moveTo>
                    <a:pt x="0" y="1"/>
                  </a:moveTo>
                  <a:lnTo>
                    <a:pt x="0" y="3970"/>
                  </a:lnTo>
                  <a:cubicBezTo>
                    <a:pt x="0" y="4702"/>
                    <a:pt x="589" y="5300"/>
                    <a:pt x="1321" y="5300"/>
                  </a:cubicBezTo>
                  <a:lnTo>
                    <a:pt x="2186" y="5300"/>
                  </a:lnTo>
                  <a:cubicBezTo>
                    <a:pt x="2917" y="5300"/>
                    <a:pt x="3515" y="4702"/>
                    <a:pt x="3515" y="3970"/>
                  </a:cubicBezTo>
                  <a:lnTo>
                    <a:pt x="3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58"/>
          <p:cNvGrpSpPr/>
          <p:nvPr/>
        </p:nvGrpSpPr>
        <p:grpSpPr>
          <a:xfrm>
            <a:off x="6608984" y="2703811"/>
            <a:ext cx="367509" cy="367508"/>
            <a:chOff x="4665190" y="2075120"/>
            <a:chExt cx="451485" cy="451484"/>
          </a:xfrm>
        </p:grpSpPr>
        <p:sp>
          <p:nvSpPr>
            <p:cNvPr id="1802" name="Google Shape;1802;p58"/>
            <p:cNvSpPr/>
            <p:nvPr/>
          </p:nvSpPr>
          <p:spPr>
            <a:xfrm>
              <a:off x="4665190" y="2367047"/>
              <a:ext cx="451485" cy="159556"/>
            </a:xfrm>
            <a:custGeom>
              <a:avLst/>
              <a:gdLst/>
              <a:ahLst/>
              <a:cxnLst/>
              <a:rect l="l" t="t" r="r" b="b"/>
              <a:pathLst>
                <a:path w="14997" h="5300" extrusionOk="0">
                  <a:moveTo>
                    <a:pt x="4836" y="1348"/>
                  </a:moveTo>
                  <a:lnTo>
                    <a:pt x="4836" y="3979"/>
                  </a:lnTo>
                  <a:lnTo>
                    <a:pt x="2204" y="3979"/>
                  </a:lnTo>
                  <a:lnTo>
                    <a:pt x="2204" y="1348"/>
                  </a:lnTo>
                  <a:close/>
                  <a:moveTo>
                    <a:pt x="8823" y="1348"/>
                  </a:moveTo>
                  <a:lnTo>
                    <a:pt x="8823" y="3979"/>
                  </a:lnTo>
                  <a:lnTo>
                    <a:pt x="6183" y="3979"/>
                  </a:lnTo>
                  <a:lnTo>
                    <a:pt x="6183" y="1348"/>
                  </a:lnTo>
                  <a:close/>
                  <a:moveTo>
                    <a:pt x="12775" y="1348"/>
                  </a:moveTo>
                  <a:lnTo>
                    <a:pt x="12775" y="3979"/>
                  </a:lnTo>
                  <a:lnTo>
                    <a:pt x="10135" y="3979"/>
                  </a:lnTo>
                  <a:lnTo>
                    <a:pt x="10135" y="1348"/>
                  </a:lnTo>
                  <a:close/>
                  <a:moveTo>
                    <a:pt x="0" y="1"/>
                  </a:moveTo>
                  <a:lnTo>
                    <a:pt x="0" y="5300"/>
                  </a:lnTo>
                  <a:lnTo>
                    <a:pt x="14997" y="5300"/>
                  </a:lnTo>
                  <a:lnTo>
                    <a:pt x="149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4876286" y="2247531"/>
              <a:ext cx="29563" cy="40040"/>
            </a:xfrm>
            <a:custGeom>
              <a:avLst/>
              <a:gdLst/>
              <a:ahLst/>
              <a:cxnLst/>
              <a:rect l="l" t="t" r="r" b="b"/>
              <a:pathLst>
                <a:path w="982" h="1330" extrusionOk="0">
                  <a:moveTo>
                    <a:pt x="9" y="1"/>
                  </a:moveTo>
                  <a:lnTo>
                    <a:pt x="9" y="1"/>
                  </a:lnTo>
                  <a:cubicBezTo>
                    <a:pt x="0" y="527"/>
                    <a:pt x="27" y="973"/>
                    <a:pt x="90" y="1098"/>
                  </a:cubicBezTo>
                  <a:cubicBezTo>
                    <a:pt x="170" y="1246"/>
                    <a:pt x="322" y="1330"/>
                    <a:pt x="478" y="1330"/>
                  </a:cubicBezTo>
                  <a:cubicBezTo>
                    <a:pt x="549" y="1330"/>
                    <a:pt x="621" y="1313"/>
                    <a:pt x="687" y="1276"/>
                  </a:cubicBezTo>
                  <a:cubicBezTo>
                    <a:pt x="901" y="1161"/>
                    <a:pt x="982" y="893"/>
                    <a:pt x="875" y="679"/>
                  </a:cubicBezTo>
                  <a:cubicBezTo>
                    <a:pt x="803" y="563"/>
                    <a:pt x="446" y="286"/>
                    <a:pt x="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4665190" y="2075120"/>
              <a:ext cx="451485" cy="265376"/>
            </a:xfrm>
            <a:custGeom>
              <a:avLst/>
              <a:gdLst/>
              <a:ahLst/>
              <a:cxnLst/>
              <a:rect l="l" t="t" r="r" b="b"/>
              <a:pathLst>
                <a:path w="14997" h="8815" extrusionOk="0">
                  <a:moveTo>
                    <a:pt x="7506" y="1761"/>
                  </a:moveTo>
                  <a:cubicBezTo>
                    <a:pt x="10670" y="1761"/>
                    <a:pt x="13239" y="4333"/>
                    <a:pt x="13239" y="7494"/>
                  </a:cubicBezTo>
                  <a:lnTo>
                    <a:pt x="13239" y="7940"/>
                  </a:lnTo>
                  <a:lnTo>
                    <a:pt x="11455" y="7940"/>
                  </a:lnTo>
                  <a:lnTo>
                    <a:pt x="11455" y="7057"/>
                  </a:lnTo>
                  <a:lnTo>
                    <a:pt x="12329" y="7057"/>
                  </a:lnTo>
                  <a:cubicBezTo>
                    <a:pt x="12329" y="7057"/>
                    <a:pt x="11830" y="5130"/>
                    <a:pt x="11223" y="4390"/>
                  </a:cubicBezTo>
                  <a:lnTo>
                    <a:pt x="10617" y="5005"/>
                  </a:lnTo>
                  <a:lnTo>
                    <a:pt x="9992" y="4381"/>
                  </a:lnTo>
                  <a:lnTo>
                    <a:pt x="10599" y="3774"/>
                  </a:lnTo>
                  <a:cubicBezTo>
                    <a:pt x="9858" y="3159"/>
                    <a:pt x="8939" y="2757"/>
                    <a:pt x="7940" y="2668"/>
                  </a:cubicBezTo>
                  <a:lnTo>
                    <a:pt x="7940" y="3542"/>
                  </a:lnTo>
                  <a:lnTo>
                    <a:pt x="7030" y="3542"/>
                  </a:lnTo>
                  <a:lnTo>
                    <a:pt x="7030" y="2686"/>
                  </a:lnTo>
                  <a:cubicBezTo>
                    <a:pt x="6031" y="2775"/>
                    <a:pt x="5112" y="3176"/>
                    <a:pt x="4381" y="3783"/>
                  </a:cubicBezTo>
                  <a:lnTo>
                    <a:pt x="4987" y="4390"/>
                  </a:lnTo>
                  <a:lnTo>
                    <a:pt x="4363" y="5014"/>
                  </a:lnTo>
                  <a:lnTo>
                    <a:pt x="3765" y="4407"/>
                  </a:lnTo>
                  <a:cubicBezTo>
                    <a:pt x="3150" y="5139"/>
                    <a:pt x="2748" y="6058"/>
                    <a:pt x="2659" y="7057"/>
                  </a:cubicBezTo>
                  <a:lnTo>
                    <a:pt x="3515" y="7057"/>
                  </a:lnTo>
                  <a:lnTo>
                    <a:pt x="3515" y="7940"/>
                  </a:lnTo>
                  <a:lnTo>
                    <a:pt x="1758" y="7940"/>
                  </a:lnTo>
                  <a:lnTo>
                    <a:pt x="1758" y="7539"/>
                  </a:lnTo>
                  <a:cubicBezTo>
                    <a:pt x="1758" y="4604"/>
                    <a:pt x="4158" y="1990"/>
                    <a:pt x="7084" y="1776"/>
                  </a:cubicBezTo>
                  <a:cubicBezTo>
                    <a:pt x="7225" y="1766"/>
                    <a:pt x="7366" y="1761"/>
                    <a:pt x="7506" y="1761"/>
                  </a:cubicBezTo>
                  <a:close/>
                  <a:moveTo>
                    <a:pt x="6227" y="4247"/>
                  </a:moveTo>
                  <a:cubicBezTo>
                    <a:pt x="6745" y="4541"/>
                    <a:pt x="7102" y="4738"/>
                    <a:pt x="7601" y="5059"/>
                  </a:cubicBezTo>
                  <a:cubicBezTo>
                    <a:pt x="8368" y="5567"/>
                    <a:pt x="8574" y="5826"/>
                    <a:pt x="8663" y="5995"/>
                  </a:cubicBezTo>
                  <a:cubicBezTo>
                    <a:pt x="9002" y="6647"/>
                    <a:pt x="8761" y="7450"/>
                    <a:pt x="8119" y="7789"/>
                  </a:cubicBezTo>
                  <a:cubicBezTo>
                    <a:pt x="7920" y="7896"/>
                    <a:pt x="7705" y="7948"/>
                    <a:pt x="7493" y="7948"/>
                  </a:cubicBezTo>
                  <a:cubicBezTo>
                    <a:pt x="7022" y="7948"/>
                    <a:pt x="6566" y="7694"/>
                    <a:pt x="6326" y="7244"/>
                  </a:cubicBezTo>
                  <a:cubicBezTo>
                    <a:pt x="6236" y="7075"/>
                    <a:pt x="6129" y="6763"/>
                    <a:pt x="6138" y="5844"/>
                  </a:cubicBezTo>
                  <a:cubicBezTo>
                    <a:pt x="6138" y="5246"/>
                    <a:pt x="6183" y="4845"/>
                    <a:pt x="6227" y="4247"/>
                  </a:cubicBezTo>
                  <a:close/>
                  <a:moveTo>
                    <a:pt x="0" y="0"/>
                  </a:moveTo>
                  <a:lnTo>
                    <a:pt x="0" y="8814"/>
                  </a:lnTo>
                  <a:lnTo>
                    <a:pt x="14997" y="8814"/>
                  </a:lnTo>
                  <a:lnTo>
                    <a:pt x="14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some percentages</a:t>
            </a:r>
            <a:endParaRPr/>
          </a:p>
        </p:txBody>
      </p:sp>
      <p:sp>
        <p:nvSpPr>
          <p:cNvPr id="1810" name="Google Shape;1810;p59"/>
          <p:cNvSpPr/>
          <p:nvPr/>
        </p:nvSpPr>
        <p:spPr>
          <a:xfrm>
            <a:off x="1452915" y="1999363"/>
            <a:ext cx="1144800" cy="1144800"/>
          </a:xfrm>
          <a:prstGeom prst="donut">
            <a:avLst>
              <a:gd name="adj" fmla="val 36109"/>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flipH="1">
            <a:off x="1446400" y="1993050"/>
            <a:ext cx="1157400" cy="1157400"/>
          </a:xfrm>
          <a:prstGeom prst="blockArc">
            <a:avLst>
              <a:gd name="adj1" fmla="val 10798115"/>
              <a:gd name="adj2" fmla="val 16224561"/>
              <a:gd name="adj3" fmla="val 3617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txBox="1"/>
          <p:nvPr/>
        </p:nvSpPr>
        <p:spPr>
          <a:xfrm>
            <a:off x="9385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Mercury is the closest planet to the Sun and the smallest of them all</a:t>
            </a:r>
            <a:endParaRPr>
              <a:solidFill>
                <a:schemeClr val="dk1"/>
              </a:solidFill>
              <a:latin typeface="Manrope"/>
              <a:ea typeface="Manrope"/>
              <a:cs typeface="Manrope"/>
              <a:sym typeface="Manrope"/>
            </a:endParaRPr>
          </a:p>
        </p:txBody>
      </p:sp>
      <p:sp>
        <p:nvSpPr>
          <p:cNvPr id="1813" name="Google Shape;1813;p59"/>
          <p:cNvSpPr txBox="1"/>
          <p:nvPr/>
        </p:nvSpPr>
        <p:spPr>
          <a:xfrm>
            <a:off x="938500" y="3310097"/>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Mercury </a:t>
            </a:r>
            <a:endParaRPr sz="2000" b="1">
              <a:solidFill>
                <a:schemeClr val="dk1"/>
              </a:solidFill>
              <a:latin typeface="Inter"/>
              <a:ea typeface="Inter"/>
              <a:cs typeface="Inter"/>
              <a:sym typeface="Inter"/>
            </a:endParaRPr>
          </a:p>
        </p:txBody>
      </p:sp>
      <p:sp>
        <p:nvSpPr>
          <p:cNvPr id="1814" name="Google Shape;1814;p59"/>
          <p:cNvSpPr txBox="1"/>
          <p:nvPr/>
        </p:nvSpPr>
        <p:spPr>
          <a:xfrm>
            <a:off x="34854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has a beautiful name and is the second planet from the Sun</a:t>
            </a:r>
            <a:endParaRPr>
              <a:solidFill>
                <a:schemeClr val="dk1"/>
              </a:solidFill>
              <a:latin typeface="Manrope"/>
              <a:ea typeface="Manrope"/>
              <a:cs typeface="Manrope"/>
              <a:sym typeface="Manrope"/>
            </a:endParaRPr>
          </a:p>
        </p:txBody>
      </p:sp>
      <p:sp>
        <p:nvSpPr>
          <p:cNvPr id="1815" name="Google Shape;1815;p59"/>
          <p:cNvSpPr txBox="1"/>
          <p:nvPr/>
        </p:nvSpPr>
        <p:spPr>
          <a:xfrm>
            <a:off x="3485400" y="3310097"/>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Venus </a:t>
            </a:r>
            <a:endParaRPr sz="2000" b="1">
              <a:solidFill>
                <a:schemeClr val="dk1"/>
              </a:solidFill>
              <a:latin typeface="Inter"/>
              <a:ea typeface="Inter"/>
              <a:cs typeface="Inter"/>
              <a:sym typeface="Inter"/>
            </a:endParaRPr>
          </a:p>
        </p:txBody>
      </p:sp>
      <p:sp>
        <p:nvSpPr>
          <p:cNvPr id="1816" name="Google Shape;1816;p59"/>
          <p:cNvSpPr txBox="1"/>
          <p:nvPr/>
        </p:nvSpPr>
        <p:spPr>
          <a:xfrm>
            <a:off x="6032300" y="3629175"/>
            <a:ext cx="21732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Despite being red, Mars is actually a cold place. It’s full of iron oxide dust</a:t>
            </a:r>
            <a:endParaRPr>
              <a:solidFill>
                <a:schemeClr val="dk1"/>
              </a:solidFill>
              <a:latin typeface="Manrope"/>
              <a:ea typeface="Manrope"/>
              <a:cs typeface="Manrope"/>
              <a:sym typeface="Manrope"/>
            </a:endParaRPr>
          </a:p>
        </p:txBody>
      </p:sp>
      <p:sp>
        <p:nvSpPr>
          <p:cNvPr id="1817" name="Google Shape;1817;p59"/>
          <p:cNvSpPr txBox="1"/>
          <p:nvPr/>
        </p:nvSpPr>
        <p:spPr>
          <a:xfrm>
            <a:off x="6032300" y="3310097"/>
            <a:ext cx="21732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Mars </a:t>
            </a:r>
            <a:endParaRPr sz="2000" b="1">
              <a:solidFill>
                <a:schemeClr val="dk1"/>
              </a:solidFill>
              <a:latin typeface="Inter"/>
              <a:ea typeface="Inter"/>
              <a:cs typeface="Inter"/>
              <a:sym typeface="Inter"/>
            </a:endParaRPr>
          </a:p>
        </p:txBody>
      </p:sp>
      <p:sp>
        <p:nvSpPr>
          <p:cNvPr id="1818" name="Google Shape;1818;p59"/>
          <p:cNvSpPr txBox="1"/>
          <p:nvPr/>
        </p:nvSpPr>
        <p:spPr>
          <a:xfrm>
            <a:off x="3873100" y="1462525"/>
            <a:ext cx="1397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Inter"/>
                <a:ea typeface="Inter"/>
                <a:cs typeface="Inter"/>
                <a:sym typeface="Inter"/>
              </a:rPr>
              <a:t>50%</a:t>
            </a:r>
            <a:endParaRPr sz="3000" b="1">
              <a:solidFill>
                <a:schemeClr val="accent2"/>
              </a:solidFill>
              <a:latin typeface="Inter"/>
              <a:ea typeface="Inter"/>
              <a:cs typeface="Inter"/>
              <a:sym typeface="Inter"/>
            </a:endParaRPr>
          </a:p>
        </p:txBody>
      </p:sp>
      <p:sp>
        <p:nvSpPr>
          <p:cNvPr id="1819" name="Google Shape;1819;p59"/>
          <p:cNvSpPr txBox="1"/>
          <p:nvPr/>
        </p:nvSpPr>
        <p:spPr>
          <a:xfrm>
            <a:off x="6417675" y="1462525"/>
            <a:ext cx="1397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Inter"/>
                <a:ea typeface="Inter"/>
                <a:cs typeface="Inter"/>
                <a:sym typeface="Inter"/>
              </a:rPr>
              <a:t>75%</a:t>
            </a:r>
            <a:endParaRPr sz="3000" b="1">
              <a:solidFill>
                <a:schemeClr val="accent2"/>
              </a:solidFill>
              <a:latin typeface="Inter"/>
              <a:ea typeface="Inter"/>
              <a:cs typeface="Inter"/>
              <a:sym typeface="Inter"/>
            </a:endParaRPr>
          </a:p>
        </p:txBody>
      </p:sp>
      <p:sp>
        <p:nvSpPr>
          <p:cNvPr id="1820" name="Google Shape;1820;p59"/>
          <p:cNvSpPr txBox="1"/>
          <p:nvPr/>
        </p:nvSpPr>
        <p:spPr>
          <a:xfrm>
            <a:off x="1325650" y="1462525"/>
            <a:ext cx="13989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Inter"/>
                <a:ea typeface="Inter"/>
                <a:cs typeface="Inter"/>
                <a:sym typeface="Inter"/>
              </a:rPr>
              <a:t>25%</a:t>
            </a:r>
            <a:endParaRPr sz="3000" b="1">
              <a:solidFill>
                <a:schemeClr val="accent2"/>
              </a:solidFill>
              <a:latin typeface="Inter"/>
              <a:ea typeface="Inter"/>
              <a:cs typeface="Inter"/>
              <a:sym typeface="Inter"/>
            </a:endParaRPr>
          </a:p>
        </p:txBody>
      </p:sp>
      <p:sp>
        <p:nvSpPr>
          <p:cNvPr id="1821" name="Google Shape;1821;p59"/>
          <p:cNvSpPr/>
          <p:nvPr/>
        </p:nvSpPr>
        <p:spPr>
          <a:xfrm>
            <a:off x="3999815" y="1999363"/>
            <a:ext cx="1144800" cy="1144800"/>
          </a:xfrm>
          <a:prstGeom prst="donut">
            <a:avLst>
              <a:gd name="adj" fmla="val 36109"/>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9"/>
          <p:cNvSpPr/>
          <p:nvPr/>
        </p:nvSpPr>
        <p:spPr>
          <a:xfrm flipH="1">
            <a:off x="3993300" y="1993050"/>
            <a:ext cx="1157400" cy="1157400"/>
          </a:xfrm>
          <a:prstGeom prst="blockArc">
            <a:avLst>
              <a:gd name="adj1" fmla="val 5446754"/>
              <a:gd name="adj2" fmla="val 16224561"/>
              <a:gd name="adj3" fmla="val 3617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9"/>
          <p:cNvSpPr/>
          <p:nvPr/>
        </p:nvSpPr>
        <p:spPr>
          <a:xfrm>
            <a:off x="6546715" y="1999363"/>
            <a:ext cx="1144800" cy="1144800"/>
          </a:xfrm>
          <a:prstGeom prst="donut">
            <a:avLst>
              <a:gd name="adj" fmla="val 36109"/>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9"/>
          <p:cNvSpPr/>
          <p:nvPr/>
        </p:nvSpPr>
        <p:spPr>
          <a:xfrm flipH="1">
            <a:off x="6540200" y="1993050"/>
            <a:ext cx="1157400" cy="1157400"/>
          </a:xfrm>
          <a:prstGeom prst="blockArc">
            <a:avLst>
              <a:gd name="adj1" fmla="val 10798115"/>
              <a:gd name="adj2" fmla="val 16224561"/>
              <a:gd name="adj3" fmla="val 3617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diagram</a:t>
            </a:r>
            <a:endParaRPr/>
          </a:p>
        </p:txBody>
      </p:sp>
      <p:sp>
        <p:nvSpPr>
          <p:cNvPr id="1830" name="Google Shape;1830;p60"/>
          <p:cNvSpPr/>
          <p:nvPr/>
        </p:nvSpPr>
        <p:spPr>
          <a:xfrm>
            <a:off x="4146475" y="2295881"/>
            <a:ext cx="851100" cy="8511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1" name="Google Shape;1831;p60"/>
          <p:cNvCxnSpPr>
            <a:stCxn id="1832" idx="3"/>
            <a:endCxn id="1830" idx="1"/>
          </p:cNvCxnSpPr>
          <p:nvPr/>
        </p:nvCxnSpPr>
        <p:spPr>
          <a:xfrm>
            <a:off x="2403675" y="1566600"/>
            <a:ext cx="1867500" cy="853800"/>
          </a:xfrm>
          <a:prstGeom prst="bentConnector2">
            <a:avLst/>
          </a:prstGeom>
          <a:noFill/>
          <a:ln w="9525" cap="flat" cmpd="sng">
            <a:solidFill>
              <a:schemeClr val="lt2"/>
            </a:solidFill>
            <a:prstDash val="solid"/>
            <a:round/>
            <a:headEnd type="none" w="med" len="med"/>
            <a:tailEnd type="none" w="med" len="med"/>
          </a:ln>
        </p:spPr>
      </p:cxnSp>
      <p:cxnSp>
        <p:nvCxnSpPr>
          <p:cNvPr id="1833" name="Google Shape;1833;p60"/>
          <p:cNvCxnSpPr>
            <a:stCxn id="1834" idx="3"/>
            <a:endCxn id="1830" idx="3"/>
          </p:cNvCxnSpPr>
          <p:nvPr/>
        </p:nvCxnSpPr>
        <p:spPr>
          <a:xfrm rot="10800000" flipH="1">
            <a:off x="2403675" y="3022401"/>
            <a:ext cx="1867500" cy="853800"/>
          </a:xfrm>
          <a:prstGeom prst="bentConnector2">
            <a:avLst/>
          </a:prstGeom>
          <a:noFill/>
          <a:ln w="9525" cap="flat" cmpd="sng">
            <a:solidFill>
              <a:schemeClr val="lt2"/>
            </a:solidFill>
            <a:prstDash val="solid"/>
            <a:round/>
            <a:headEnd type="none" w="med" len="med"/>
            <a:tailEnd type="none" w="med" len="med"/>
          </a:ln>
        </p:spPr>
      </p:cxnSp>
      <p:cxnSp>
        <p:nvCxnSpPr>
          <p:cNvPr id="1835" name="Google Shape;1835;p60"/>
          <p:cNvCxnSpPr>
            <a:stCxn id="1836" idx="3"/>
            <a:endCxn id="1830" idx="2"/>
          </p:cNvCxnSpPr>
          <p:nvPr/>
        </p:nvCxnSpPr>
        <p:spPr>
          <a:xfrm>
            <a:off x="2403675" y="2721415"/>
            <a:ext cx="1742700" cy="0"/>
          </a:xfrm>
          <a:prstGeom prst="straightConnector1">
            <a:avLst/>
          </a:prstGeom>
          <a:noFill/>
          <a:ln w="9525" cap="flat" cmpd="sng">
            <a:solidFill>
              <a:schemeClr val="lt2"/>
            </a:solidFill>
            <a:prstDash val="solid"/>
            <a:round/>
            <a:headEnd type="none" w="med" len="med"/>
            <a:tailEnd type="none" w="med" len="med"/>
          </a:ln>
        </p:spPr>
      </p:cxnSp>
      <p:sp>
        <p:nvSpPr>
          <p:cNvPr id="1832" name="Google Shape;1832;p60"/>
          <p:cNvSpPr txBox="1"/>
          <p:nvPr/>
        </p:nvSpPr>
        <p:spPr>
          <a:xfrm>
            <a:off x="941775" y="1363500"/>
            <a:ext cx="1461900" cy="40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000" b="1">
                <a:solidFill>
                  <a:schemeClr val="dk1"/>
                </a:solidFill>
                <a:latin typeface="Inter"/>
                <a:ea typeface="Inter"/>
                <a:cs typeface="Inter"/>
                <a:sym typeface="Inter"/>
              </a:rPr>
              <a:t>Jupiter </a:t>
            </a:r>
            <a:endParaRPr sz="2000" b="1">
              <a:solidFill>
                <a:schemeClr val="dk1"/>
              </a:solidFill>
              <a:latin typeface="Inter"/>
              <a:ea typeface="Inter"/>
              <a:cs typeface="Inter"/>
              <a:sym typeface="Inter"/>
            </a:endParaRPr>
          </a:p>
        </p:txBody>
      </p:sp>
      <p:sp>
        <p:nvSpPr>
          <p:cNvPr id="1837" name="Google Shape;1837;p60"/>
          <p:cNvSpPr txBox="1"/>
          <p:nvPr/>
        </p:nvSpPr>
        <p:spPr>
          <a:xfrm>
            <a:off x="941750" y="1666567"/>
            <a:ext cx="23553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Jupiter is the biggest planet in the Solar System</a:t>
            </a:r>
            <a:endParaRPr>
              <a:solidFill>
                <a:schemeClr val="dk1"/>
              </a:solidFill>
              <a:latin typeface="Manrope"/>
              <a:ea typeface="Manrope"/>
              <a:cs typeface="Manrope"/>
              <a:sym typeface="Manrope"/>
            </a:endParaRPr>
          </a:p>
        </p:txBody>
      </p:sp>
      <p:sp>
        <p:nvSpPr>
          <p:cNvPr id="1834" name="Google Shape;1834;p60"/>
          <p:cNvSpPr txBox="1"/>
          <p:nvPr/>
        </p:nvSpPr>
        <p:spPr>
          <a:xfrm>
            <a:off x="941775" y="3673101"/>
            <a:ext cx="1461900" cy="40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000" b="1">
                <a:solidFill>
                  <a:schemeClr val="dk1"/>
                </a:solidFill>
                <a:latin typeface="Inter"/>
                <a:ea typeface="Inter"/>
                <a:cs typeface="Inter"/>
                <a:sym typeface="Inter"/>
              </a:rPr>
              <a:t>Saturn </a:t>
            </a:r>
            <a:endParaRPr sz="2000" b="1">
              <a:solidFill>
                <a:schemeClr val="dk1"/>
              </a:solidFill>
              <a:latin typeface="Inter"/>
              <a:ea typeface="Inter"/>
              <a:cs typeface="Inter"/>
              <a:sym typeface="Inter"/>
            </a:endParaRPr>
          </a:p>
        </p:txBody>
      </p:sp>
      <p:sp>
        <p:nvSpPr>
          <p:cNvPr id="1838" name="Google Shape;1838;p60"/>
          <p:cNvSpPr txBox="1"/>
          <p:nvPr/>
        </p:nvSpPr>
        <p:spPr>
          <a:xfrm>
            <a:off x="941750" y="3976179"/>
            <a:ext cx="23553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Saturn is a gas giant and has several rings</a:t>
            </a:r>
            <a:endParaRPr>
              <a:solidFill>
                <a:schemeClr val="dk1"/>
              </a:solidFill>
              <a:latin typeface="Manrope"/>
              <a:ea typeface="Manrope"/>
              <a:cs typeface="Manrope"/>
              <a:sym typeface="Manrope"/>
            </a:endParaRPr>
          </a:p>
        </p:txBody>
      </p:sp>
      <p:sp>
        <p:nvSpPr>
          <p:cNvPr id="1836" name="Google Shape;1836;p60"/>
          <p:cNvSpPr txBox="1"/>
          <p:nvPr/>
        </p:nvSpPr>
        <p:spPr>
          <a:xfrm>
            <a:off x="941775" y="2518315"/>
            <a:ext cx="1461900" cy="40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000" b="1">
                <a:solidFill>
                  <a:schemeClr val="dk1"/>
                </a:solidFill>
                <a:latin typeface="Inter"/>
                <a:ea typeface="Inter"/>
                <a:cs typeface="Inter"/>
                <a:sym typeface="Inter"/>
              </a:rPr>
              <a:t>Mars </a:t>
            </a:r>
            <a:endParaRPr sz="2000" b="1">
              <a:solidFill>
                <a:schemeClr val="dk1"/>
              </a:solidFill>
              <a:latin typeface="Inter"/>
              <a:ea typeface="Inter"/>
              <a:cs typeface="Inter"/>
              <a:sym typeface="Inter"/>
            </a:endParaRPr>
          </a:p>
        </p:txBody>
      </p:sp>
      <p:sp>
        <p:nvSpPr>
          <p:cNvPr id="1839" name="Google Shape;1839;p60"/>
          <p:cNvSpPr txBox="1"/>
          <p:nvPr/>
        </p:nvSpPr>
        <p:spPr>
          <a:xfrm>
            <a:off x="941750" y="2821373"/>
            <a:ext cx="23553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1840" name="Google Shape;1840;p60"/>
          <p:cNvSpPr txBox="1"/>
          <p:nvPr/>
        </p:nvSpPr>
        <p:spPr>
          <a:xfrm flipH="1">
            <a:off x="6740375" y="1363475"/>
            <a:ext cx="1461900" cy="406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2000" b="1">
                <a:solidFill>
                  <a:schemeClr val="dk1"/>
                </a:solidFill>
                <a:latin typeface="Inter"/>
                <a:ea typeface="Inter"/>
                <a:cs typeface="Inter"/>
                <a:sym typeface="Inter"/>
              </a:rPr>
              <a:t>Venus </a:t>
            </a:r>
            <a:endParaRPr sz="2000" b="1">
              <a:solidFill>
                <a:schemeClr val="dk1"/>
              </a:solidFill>
              <a:latin typeface="Inter"/>
              <a:ea typeface="Inter"/>
              <a:cs typeface="Inter"/>
              <a:sym typeface="Inter"/>
            </a:endParaRPr>
          </a:p>
        </p:txBody>
      </p:sp>
      <p:sp>
        <p:nvSpPr>
          <p:cNvPr id="1841" name="Google Shape;1841;p60"/>
          <p:cNvSpPr txBox="1"/>
          <p:nvPr/>
        </p:nvSpPr>
        <p:spPr>
          <a:xfrm flipH="1">
            <a:off x="5847000" y="1666572"/>
            <a:ext cx="23553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Venus is terribly hot, even hotter than Mercury</a:t>
            </a:r>
            <a:endParaRPr>
              <a:solidFill>
                <a:schemeClr val="dk1"/>
              </a:solidFill>
              <a:latin typeface="Manrope"/>
              <a:ea typeface="Manrope"/>
              <a:cs typeface="Manrope"/>
              <a:sym typeface="Manrope"/>
            </a:endParaRPr>
          </a:p>
        </p:txBody>
      </p:sp>
      <p:sp>
        <p:nvSpPr>
          <p:cNvPr id="1842" name="Google Shape;1842;p60"/>
          <p:cNvSpPr txBox="1"/>
          <p:nvPr/>
        </p:nvSpPr>
        <p:spPr>
          <a:xfrm flipH="1">
            <a:off x="6740375" y="3673100"/>
            <a:ext cx="1461900" cy="406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2000" b="1">
                <a:solidFill>
                  <a:schemeClr val="dk1"/>
                </a:solidFill>
                <a:latin typeface="Inter"/>
                <a:ea typeface="Inter"/>
                <a:cs typeface="Inter"/>
                <a:sym typeface="Inter"/>
              </a:rPr>
              <a:t>Earth </a:t>
            </a:r>
            <a:endParaRPr sz="2000" b="1">
              <a:solidFill>
                <a:schemeClr val="dk1"/>
              </a:solidFill>
              <a:latin typeface="Inter"/>
              <a:ea typeface="Inter"/>
              <a:cs typeface="Inter"/>
              <a:sym typeface="Inter"/>
            </a:endParaRPr>
          </a:p>
        </p:txBody>
      </p:sp>
      <p:sp>
        <p:nvSpPr>
          <p:cNvPr id="1843" name="Google Shape;1843;p60"/>
          <p:cNvSpPr txBox="1"/>
          <p:nvPr/>
        </p:nvSpPr>
        <p:spPr>
          <a:xfrm flipH="1">
            <a:off x="5847000" y="3976175"/>
            <a:ext cx="23553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Earth is the third planet and is where we all live on</a:t>
            </a:r>
            <a:endParaRPr>
              <a:solidFill>
                <a:schemeClr val="dk1"/>
              </a:solidFill>
              <a:latin typeface="Manrope"/>
              <a:ea typeface="Manrope"/>
              <a:cs typeface="Manrope"/>
              <a:sym typeface="Manrope"/>
            </a:endParaRPr>
          </a:p>
        </p:txBody>
      </p:sp>
      <p:sp>
        <p:nvSpPr>
          <p:cNvPr id="1844" name="Google Shape;1844;p60"/>
          <p:cNvSpPr txBox="1"/>
          <p:nvPr/>
        </p:nvSpPr>
        <p:spPr>
          <a:xfrm flipH="1">
            <a:off x="6740375" y="2518302"/>
            <a:ext cx="1461900" cy="406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2000" b="1">
                <a:solidFill>
                  <a:schemeClr val="dk1"/>
                </a:solidFill>
                <a:latin typeface="Inter"/>
                <a:ea typeface="Inter"/>
                <a:cs typeface="Inter"/>
                <a:sym typeface="Inter"/>
              </a:rPr>
              <a:t>Mercury </a:t>
            </a:r>
            <a:endParaRPr sz="2000" b="1">
              <a:solidFill>
                <a:schemeClr val="dk1"/>
              </a:solidFill>
              <a:latin typeface="Inter"/>
              <a:ea typeface="Inter"/>
              <a:cs typeface="Inter"/>
              <a:sym typeface="Inter"/>
            </a:endParaRPr>
          </a:p>
        </p:txBody>
      </p:sp>
      <p:sp>
        <p:nvSpPr>
          <p:cNvPr id="1845" name="Google Shape;1845;p60"/>
          <p:cNvSpPr txBox="1"/>
          <p:nvPr/>
        </p:nvSpPr>
        <p:spPr>
          <a:xfrm flipH="1">
            <a:off x="5847000" y="2821386"/>
            <a:ext cx="23553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Mercury is the smallest planet in the Solar System</a:t>
            </a:r>
            <a:endParaRPr>
              <a:solidFill>
                <a:schemeClr val="dk1"/>
              </a:solidFill>
              <a:latin typeface="Manrope"/>
              <a:ea typeface="Manrope"/>
              <a:cs typeface="Manrope"/>
              <a:sym typeface="Manrope"/>
            </a:endParaRPr>
          </a:p>
        </p:txBody>
      </p:sp>
      <p:cxnSp>
        <p:nvCxnSpPr>
          <p:cNvPr id="1846" name="Google Shape;1846;p60"/>
          <p:cNvCxnSpPr>
            <a:stCxn id="1830" idx="5"/>
            <a:endCxn id="1842" idx="3"/>
          </p:cNvCxnSpPr>
          <p:nvPr/>
        </p:nvCxnSpPr>
        <p:spPr>
          <a:xfrm rot="-5400000" flipH="1">
            <a:off x="5379785" y="2515490"/>
            <a:ext cx="853800" cy="1867500"/>
          </a:xfrm>
          <a:prstGeom prst="bentConnector2">
            <a:avLst/>
          </a:prstGeom>
          <a:noFill/>
          <a:ln w="9525" cap="flat" cmpd="sng">
            <a:solidFill>
              <a:schemeClr val="lt2"/>
            </a:solidFill>
            <a:prstDash val="solid"/>
            <a:round/>
            <a:headEnd type="none" w="med" len="med"/>
            <a:tailEnd type="none" w="med" len="med"/>
          </a:ln>
        </p:spPr>
      </p:cxnSp>
      <p:cxnSp>
        <p:nvCxnSpPr>
          <p:cNvPr id="1847" name="Google Shape;1847;p60"/>
          <p:cNvCxnSpPr>
            <a:stCxn id="1830" idx="7"/>
            <a:endCxn id="1840" idx="3"/>
          </p:cNvCxnSpPr>
          <p:nvPr/>
        </p:nvCxnSpPr>
        <p:spPr>
          <a:xfrm rot="-5400000">
            <a:off x="5379785" y="1059871"/>
            <a:ext cx="853800" cy="1867500"/>
          </a:xfrm>
          <a:prstGeom prst="bentConnector2">
            <a:avLst/>
          </a:prstGeom>
          <a:noFill/>
          <a:ln w="9525" cap="flat" cmpd="sng">
            <a:solidFill>
              <a:schemeClr val="lt2"/>
            </a:solidFill>
            <a:prstDash val="solid"/>
            <a:round/>
            <a:headEnd type="none" w="med" len="med"/>
            <a:tailEnd type="none" w="med" len="med"/>
          </a:ln>
        </p:spPr>
      </p:cxnSp>
      <p:cxnSp>
        <p:nvCxnSpPr>
          <p:cNvPr id="1848" name="Google Shape;1848;p60"/>
          <p:cNvCxnSpPr>
            <a:stCxn id="1844" idx="3"/>
            <a:endCxn id="1830" idx="6"/>
          </p:cNvCxnSpPr>
          <p:nvPr/>
        </p:nvCxnSpPr>
        <p:spPr>
          <a:xfrm rot="10800000">
            <a:off x="4997675" y="2721402"/>
            <a:ext cx="1742700" cy="0"/>
          </a:xfrm>
          <a:prstGeom prst="straightConnector1">
            <a:avLst/>
          </a:prstGeom>
          <a:noFill/>
          <a:ln w="9525" cap="flat" cmpd="sng">
            <a:solidFill>
              <a:schemeClr val="lt2"/>
            </a:solidFill>
            <a:prstDash val="solid"/>
            <a:round/>
            <a:headEnd type="none" w="med" len="med"/>
            <a:tailEnd type="none" w="med" len="med"/>
          </a:ln>
        </p:spPr>
      </p:cxnSp>
      <p:grpSp>
        <p:nvGrpSpPr>
          <p:cNvPr id="1849" name="Google Shape;1849;p60"/>
          <p:cNvGrpSpPr/>
          <p:nvPr/>
        </p:nvGrpSpPr>
        <p:grpSpPr>
          <a:xfrm>
            <a:off x="4359443" y="2495800"/>
            <a:ext cx="425173" cy="451243"/>
            <a:chOff x="2741455" y="1472450"/>
            <a:chExt cx="425173" cy="451243"/>
          </a:xfrm>
        </p:grpSpPr>
        <p:sp>
          <p:nvSpPr>
            <p:cNvPr id="1850" name="Google Shape;1850;p60"/>
            <p:cNvSpPr/>
            <p:nvPr/>
          </p:nvSpPr>
          <p:spPr>
            <a:xfrm>
              <a:off x="2845377" y="1576131"/>
              <a:ext cx="109883" cy="82217"/>
            </a:xfrm>
            <a:custGeom>
              <a:avLst/>
              <a:gdLst/>
              <a:ahLst/>
              <a:cxnLst/>
              <a:rect l="l" t="t" r="r" b="b"/>
              <a:pathLst>
                <a:path w="3650" h="2731" extrusionOk="0">
                  <a:moveTo>
                    <a:pt x="1829" y="0"/>
                  </a:moveTo>
                  <a:lnTo>
                    <a:pt x="0" y="2730"/>
                  </a:lnTo>
                  <a:lnTo>
                    <a:pt x="3649" y="2730"/>
                  </a:lnTo>
                  <a:lnTo>
                    <a:pt x="1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2767767" y="1857582"/>
              <a:ext cx="265647" cy="66111"/>
            </a:xfrm>
            <a:custGeom>
              <a:avLst/>
              <a:gdLst/>
              <a:ahLst/>
              <a:cxnLst/>
              <a:rect l="l" t="t" r="r" b="b"/>
              <a:pathLst>
                <a:path w="8824" h="2196" extrusionOk="0">
                  <a:moveTo>
                    <a:pt x="0" y="0"/>
                  </a:moveTo>
                  <a:lnTo>
                    <a:pt x="0" y="1321"/>
                  </a:lnTo>
                  <a:lnTo>
                    <a:pt x="1321" y="1321"/>
                  </a:lnTo>
                  <a:lnTo>
                    <a:pt x="1321" y="2195"/>
                  </a:lnTo>
                  <a:lnTo>
                    <a:pt x="2204" y="2195"/>
                  </a:lnTo>
                  <a:lnTo>
                    <a:pt x="2204" y="1321"/>
                  </a:lnTo>
                  <a:lnTo>
                    <a:pt x="3078" y="1321"/>
                  </a:lnTo>
                  <a:lnTo>
                    <a:pt x="3078" y="2195"/>
                  </a:lnTo>
                  <a:lnTo>
                    <a:pt x="3961" y="2195"/>
                  </a:lnTo>
                  <a:lnTo>
                    <a:pt x="3961" y="1321"/>
                  </a:lnTo>
                  <a:lnTo>
                    <a:pt x="4836" y="1321"/>
                  </a:lnTo>
                  <a:lnTo>
                    <a:pt x="4836" y="2195"/>
                  </a:lnTo>
                  <a:lnTo>
                    <a:pt x="5719" y="2195"/>
                  </a:lnTo>
                  <a:lnTo>
                    <a:pt x="5719" y="1321"/>
                  </a:lnTo>
                  <a:lnTo>
                    <a:pt x="6620" y="1321"/>
                  </a:lnTo>
                  <a:lnTo>
                    <a:pt x="6620" y="2195"/>
                  </a:lnTo>
                  <a:lnTo>
                    <a:pt x="7503" y="2195"/>
                  </a:lnTo>
                  <a:lnTo>
                    <a:pt x="7503" y="1321"/>
                  </a:lnTo>
                  <a:lnTo>
                    <a:pt x="8823" y="1321"/>
                  </a:lnTo>
                  <a:lnTo>
                    <a:pt x="88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2741455" y="1472450"/>
              <a:ext cx="425173" cy="358852"/>
            </a:xfrm>
            <a:custGeom>
              <a:avLst/>
              <a:gdLst/>
              <a:ahLst/>
              <a:cxnLst/>
              <a:rect l="l" t="t" r="r" b="b"/>
              <a:pathLst>
                <a:path w="14123" h="11920" extrusionOk="0">
                  <a:moveTo>
                    <a:pt x="5281" y="1847"/>
                  </a:moveTo>
                  <a:lnTo>
                    <a:pt x="8752" y="7057"/>
                  </a:lnTo>
                  <a:lnTo>
                    <a:pt x="1811" y="7057"/>
                  </a:lnTo>
                  <a:lnTo>
                    <a:pt x="5281" y="1847"/>
                  </a:lnTo>
                  <a:close/>
                  <a:moveTo>
                    <a:pt x="8814" y="7932"/>
                  </a:moveTo>
                  <a:lnTo>
                    <a:pt x="8814" y="8815"/>
                  </a:lnTo>
                  <a:lnTo>
                    <a:pt x="1757" y="8815"/>
                  </a:lnTo>
                  <a:lnTo>
                    <a:pt x="1757" y="7932"/>
                  </a:lnTo>
                  <a:close/>
                  <a:moveTo>
                    <a:pt x="7030" y="9689"/>
                  </a:moveTo>
                  <a:lnTo>
                    <a:pt x="7030" y="10572"/>
                  </a:lnTo>
                  <a:lnTo>
                    <a:pt x="3515" y="10572"/>
                  </a:lnTo>
                  <a:lnTo>
                    <a:pt x="3515" y="9689"/>
                  </a:lnTo>
                  <a:close/>
                  <a:moveTo>
                    <a:pt x="0" y="1"/>
                  </a:moveTo>
                  <a:lnTo>
                    <a:pt x="0" y="11919"/>
                  </a:lnTo>
                  <a:lnTo>
                    <a:pt x="10571" y="11919"/>
                  </a:lnTo>
                  <a:lnTo>
                    <a:pt x="10571" y="6611"/>
                  </a:lnTo>
                  <a:lnTo>
                    <a:pt x="11455" y="6611"/>
                  </a:lnTo>
                  <a:lnTo>
                    <a:pt x="11455" y="7494"/>
                  </a:lnTo>
                  <a:lnTo>
                    <a:pt x="14086" y="7494"/>
                  </a:lnTo>
                  <a:lnTo>
                    <a:pt x="14086" y="4854"/>
                  </a:lnTo>
                  <a:lnTo>
                    <a:pt x="13212" y="4854"/>
                  </a:lnTo>
                  <a:lnTo>
                    <a:pt x="13212" y="2579"/>
                  </a:lnTo>
                  <a:cubicBezTo>
                    <a:pt x="13747" y="2383"/>
                    <a:pt x="14122" y="1856"/>
                    <a:pt x="14086" y="1250"/>
                  </a:cubicBezTo>
                  <a:cubicBezTo>
                    <a:pt x="14042" y="598"/>
                    <a:pt x="13524" y="63"/>
                    <a:pt x="12873" y="10"/>
                  </a:cubicBezTo>
                  <a:cubicBezTo>
                    <a:pt x="12841" y="7"/>
                    <a:pt x="12809" y="6"/>
                    <a:pt x="12778" y="6"/>
                  </a:cubicBezTo>
                  <a:cubicBezTo>
                    <a:pt x="12045" y="6"/>
                    <a:pt x="11455" y="594"/>
                    <a:pt x="11455" y="1330"/>
                  </a:cubicBezTo>
                  <a:cubicBezTo>
                    <a:pt x="11455" y="1901"/>
                    <a:pt x="11820" y="2392"/>
                    <a:pt x="12329" y="2579"/>
                  </a:cubicBezTo>
                  <a:lnTo>
                    <a:pt x="12329" y="4854"/>
                  </a:lnTo>
                  <a:lnTo>
                    <a:pt x="11455" y="4854"/>
                  </a:lnTo>
                  <a:lnTo>
                    <a:pt x="11455" y="5737"/>
                  </a:lnTo>
                  <a:lnTo>
                    <a:pt x="10571" y="5737"/>
                  </a:lnTo>
                  <a:lnTo>
                    <a:pt x="105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grpSp>
        <p:nvGrpSpPr>
          <p:cNvPr id="1857" name="Google Shape;1857;p61"/>
          <p:cNvGrpSpPr/>
          <p:nvPr/>
        </p:nvGrpSpPr>
        <p:grpSpPr>
          <a:xfrm>
            <a:off x="4539292" y="1260432"/>
            <a:ext cx="3432984" cy="2569593"/>
            <a:chOff x="4539292" y="1260432"/>
            <a:chExt cx="3432984" cy="2569593"/>
          </a:xfrm>
        </p:grpSpPr>
        <p:sp>
          <p:nvSpPr>
            <p:cNvPr id="1858" name="Google Shape;1858;p61"/>
            <p:cNvSpPr/>
            <p:nvPr/>
          </p:nvSpPr>
          <p:spPr>
            <a:xfrm>
              <a:off x="5934338" y="3425625"/>
              <a:ext cx="642900" cy="404400"/>
            </a:xfrm>
            <a:prstGeom prst="rect">
              <a:avLst/>
            </a:prstGeom>
            <a:solidFill>
              <a:schemeClr val="accent2"/>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859" name="Google Shape;1859;p61"/>
            <p:cNvSpPr/>
            <p:nvPr/>
          </p:nvSpPr>
          <p:spPr>
            <a:xfrm>
              <a:off x="4539292" y="1260432"/>
              <a:ext cx="3432984" cy="2165184"/>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0" name="Google Shape;1860;p61"/>
          <p:cNvPicPr preferRelativeResize="0"/>
          <p:nvPr/>
        </p:nvPicPr>
        <p:blipFill rotWithShape="1">
          <a:blip r:embed="rId3">
            <a:alphaModFix/>
          </a:blip>
          <a:srcRect/>
          <a:stretch/>
        </p:blipFill>
        <p:spPr>
          <a:xfrm>
            <a:off x="4631190" y="1429705"/>
            <a:ext cx="3249108" cy="1827626"/>
          </a:xfrm>
          <a:prstGeom prst="rect">
            <a:avLst/>
          </a:prstGeom>
          <a:noFill/>
          <a:ln w="9525" cap="flat" cmpd="sng">
            <a:solidFill>
              <a:schemeClr val="accent1"/>
            </a:solidFill>
            <a:prstDash val="solid"/>
            <a:round/>
            <a:headEnd type="none" w="sm" len="sm"/>
            <a:tailEnd type="none" w="sm" len="sm"/>
          </a:ln>
        </p:spPr>
      </p:pic>
      <p:sp>
        <p:nvSpPr>
          <p:cNvPr id="1861" name="Google Shape;1861;p61"/>
          <p:cNvSpPr txBox="1">
            <a:spLocks noGrp="1"/>
          </p:cNvSpPr>
          <p:nvPr>
            <p:ph type="title"/>
          </p:nvPr>
        </p:nvSpPr>
        <p:spPr>
          <a:xfrm>
            <a:off x="1171713" y="1809450"/>
            <a:ext cx="2672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app</a:t>
            </a:r>
            <a:endParaRPr/>
          </a:p>
        </p:txBody>
      </p:sp>
      <p:sp>
        <p:nvSpPr>
          <p:cNvPr id="1862" name="Google Shape;1862;p61"/>
          <p:cNvSpPr txBox="1">
            <a:spLocks noGrp="1"/>
          </p:cNvSpPr>
          <p:nvPr>
            <p:ph type="subTitle" idx="1"/>
          </p:nvPr>
        </p:nvSpPr>
        <p:spPr>
          <a:xfrm>
            <a:off x="1171713" y="2305950"/>
            <a:ext cx="2672100" cy="10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timeline always works well</a:t>
            </a:r>
            <a:endParaRPr/>
          </a:p>
        </p:txBody>
      </p:sp>
      <p:sp>
        <p:nvSpPr>
          <p:cNvPr id="1887" name="Google Shape;1887;p64"/>
          <p:cNvSpPr/>
          <p:nvPr/>
        </p:nvSpPr>
        <p:spPr>
          <a:xfrm>
            <a:off x="7081849" y="1683110"/>
            <a:ext cx="804900" cy="8049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4"/>
          <p:cNvSpPr/>
          <p:nvPr/>
        </p:nvSpPr>
        <p:spPr>
          <a:xfrm>
            <a:off x="5140316" y="1683110"/>
            <a:ext cx="804900" cy="8049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4"/>
          <p:cNvSpPr/>
          <p:nvPr/>
        </p:nvSpPr>
        <p:spPr>
          <a:xfrm>
            <a:off x="3198783" y="1683110"/>
            <a:ext cx="804900" cy="8049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1257250" y="1683110"/>
            <a:ext cx="804900" cy="8049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1" name="Google Shape;1891;p64"/>
          <p:cNvCxnSpPr>
            <a:endCxn id="1890" idx="2"/>
          </p:cNvCxnSpPr>
          <p:nvPr/>
        </p:nvCxnSpPr>
        <p:spPr>
          <a:xfrm>
            <a:off x="882550" y="2085560"/>
            <a:ext cx="374700" cy="0"/>
          </a:xfrm>
          <a:prstGeom prst="straightConnector1">
            <a:avLst/>
          </a:prstGeom>
          <a:noFill/>
          <a:ln w="9525" cap="flat" cmpd="sng">
            <a:solidFill>
              <a:schemeClr val="lt2"/>
            </a:solidFill>
            <a:prstDash val="solid"/>
            <a:round/>
            <a:headEnd type="none" w="med" len="med"/>
            <a:tailEnd type="triangle" w="med" len="med"/>
          </a:ln>
        </p:spPr>
      </p:cxnSp>
      <p:sp>
        <p:nvSpPr>
          <p:cNvPr id="1892" name="Google Shape;1892;p64"/>
          <p:cNvSpPr txBox="1"/>
          <p:nvPr/>
        </p:nvSpPr>
        <p:spPr>
          <a:xfrm>
            <a:off x="719200" y="2573007"/>
            <a:ext cx="1881000" cy="99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Earth is the third planet from the Sun and the only one that harbors life</a:t>
            </a:r>
            <a:endParaRPr>
              <a:solidFill>
                <a:schemeClr val="dk1"/>
              </a:solidFill>
              <a:latin typeface="Manrope"/>
              <a:ea typeface="Manrope"/>
              <a:cs typeface="Manrope"/>
              <a:sym typeface="Manrope"/>
            </a:endParaRPr>
          </a:p>
        </p:txBody>
      </p:sp>
      <p:sp>
        <p:nvSpPr>
          <p:cNvPr id="1893" name="Google Shape;1893;p64"/>
          <p:cNvSpPr txBox="1"/>
          <p:nvPr/>
        </p:nvSpPr>
        <p:spPr>
          <a:xfrm>
            <a:off x="2660733" y="2573007"/>
            <a:ext cx="1881000" cy="99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Jupiter is a gas giant and the biggest planet in the entire Solar System</a:t>
            </a:r>
            <a:endParaRPr>
              <a:solidFill>
                <a:schemeClr val="dk1"/>
              </a:solidFill>
              <a:latin typeface="Manrope"/>
              <a:ea typeface="Manrope"/>
              <a:cs typeface="Manrope"/>
              <a:sym typeface="Manrope"/>
            </a:endParaRPr>
          </a:p>
        </p:txBody>
      </p:sp>
      <p:sp>
        <p:nvSpPr>
          <p:cNvPr id="1894" name="Google Shape;1894;p64"/>
          <p:cNvSpPr txBox="1"/>
          <p:nvPr/>
        </p:nvSpPr>
        <p:spPr>
          <a:xfrm>
            <a:off x="4602267" y="2573007"/>
            <a:ext cx="1881000" cy="99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has a beautiful name and is the second planet from the Sun</a:t>
            </a:r>
            <a:endParaRPr>
              <a:solidFill>
                <a:schemeClr val="dk1"/>
              </a:solidFill>
              <a:latin typeface="Manrope"/>
              <a:ea typeface="Manrope"/>
              <a:cs typeface="Manrope"/>
              <a:sym typeface="Manrope"/>
            </a:endParaRPr>
          </a:p>
        </p:txBody>
      </p:sp>
      <p:sp>
        <p:nvSpPr>
          <p:cNvPr id="1895" name="Google Shape;1895;p64"/>
          <p:cNvSpPr txBox="1"/>
          <p:nvPr/>
        </p:nvSpPr>
        <p:spPr>
          <a:xfrm>
            <a:off x="6543800" y="2573007"/>
            <a:ext cx="1881000" cy="99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Despite being red, Mars is actually a cold place. It's full of iron oxide dust</a:t>
            </a:r>
            <a:endParaRPr>
              <a:solidFill>
                <a:schemeClr val="dk1"/>
              </a:solidFill>
              <a:latin typeface="Manrope"/>
              <a:ea typeface="Manrope"/>
              <a:cs typeface="Manrope"/>
              <a:sym typeface="Manrope"/>
            </a:endParaRPr>
          </a:p>
        </p:txBody>
      </p:sp>
      <p:cxnSp>
        <p:nvCxnSpPr>
          <p:cNvPr id="1896" name="Google Shape;1896;p64"/>
          <p:cNvCxnSpPr>
            <a:stCxn id="1887" idx="6"/>
          </p:cNvCxnSpPr>
          <p:nvPr/>
        </p:nvCxnSpPr>
        <p:spPr>
          <a:xfrm>
            <a:off x="7886749" y="2085560"/>
            <a:ext cx="374700" cy="0"/>
          </a:xfrm>
          <a:prstGeom prst="straightConnector1">
            <a:avLst/>
          </a:prstGeom>
          <a:noFill/>
          <a:ln w="9525" cap="flat" cmpd="sng">
            <a:solidFill>
              <a:schemeClr val="lt2"/>
            </a:solidFill>
            <a:prstDash val="solid"/>
            <a:round/>
            <a:headEnd type="none" w="med" len="med"/>
            <a:tailEnd type="triangle" w="med" len="med"/>
          </a:ln>
        </p:spPr>
      </p:cxnSp>
      <p:cxnSp>
        <p:nvCxnSpPr>
          <p:cNvPr id="1897" name="Google Shape;1897;p64"/>
          <p:cNvCxnSpPr>
            <a:stCxn id="1888" idx="6"/>
            <a:endCxn id="1887" idx="2"/>
          </p:cNvCxnSpPr>
          <p:nvPr/>
        </p:nvCxnSpPr>
        <p:spPr>
          <a:xfrm>
            <a:off x="5945216" y="2085560"/>
            <a:ext cx="1136700" cy="0"/>
          </a:xfrm>
          <a:prstGeom prst="straightConnector1">
            <a:avLst/>
          </a:prstGeom>
          <a:noFill/>
          <a:ln w="9525" cap="flat" cmpd="sng">
            <a:solidFill>
              <a:schemeClr val="lt2"/>
            </a:solidFill>
            <a:prstDash val="solid"/>
            <a:round/>
            <a:headEnd type="none" w="med" len="med"/>
            <a:tailEnd type="triangle" w="med" len="med"/>
          </a:ln>
        </p:spPr>
      </p:cxnSp>
      <p:cxnSp>
        <p:nvCxnSpPr>
          <p:cNvPr id="1898" name="Google Shape;1898;p64"/>
          <p:cNvCxnSpPr>
            <a:stCxn id="1889" idx="6"/>
            <a:endCxn id="1888" idx="2"/>
          </p:cNvCxnSpPr>
          <p:nvPr/>
        </p:nvCxnSpPr>
        <p:spPr>
          <a:xfrm>
            <a:off x="4003683" y="2085560"/>
            <a:ext cx="1136700" cy="0"/>
          </a:xfrm>
          <a:prstGeom prst="straightConnector1">
            <a:avLst/>
          </a:prstGeom>
          <a:noFill/>
          <a:ln w="9525" cap="flat" cmpd="sng">
            <a:solidFill>
              <a:schemeClr val="lt2"/>
            </a:solidFill>
            <a:prstDash val="solid"/>
            <a:round/>
            <a:headEnd type="none" w="med" len="med"/>
            <a:tailEnd type="triangle" w="med" len="med"/>
          </a:ln>
        </p:spPr>
      </p:cxnSp>
      <p:cxnSp>
        <p:nvCxnSpPr>
          <p:cNvPr id="1899" name="Google Shape;1899;p64"/>
          <p:cNvCxnSpPr>
            <a:stCxn id="1890" idx="6"/>
            <a:endCxn id="1889" idx="2"/>
          </p:cNvCxnSpPr>
          <p:nvPr/>
        </p:nvCxnSpPr>
        <p:spPr>
          <a:xfrm>
            <a:off x="2062150" y="2085560"/>
            <a:ext cx="1136700" cy="0"/>
          </a:xfrm>
          <a:prstGeom prst="straightConnector1">
            <a:avLst/>
          </a:prstGeom>
          <a:noFill/>
          <a:ln w="9525" cap="flat" cmpd="sng">
            <a:solidFill>
              <a:schemeClr val="lt2"/>
            </a:solidFill>
            <a:prstDash val="solid"/>
            <a:round/>
            <a:headEnd type="none" w="med" len="med"/>
            <a:tailEnd type="triangle" w="med" len="med"/>
          </a:ln>
        </p:spPr>
      </p:cxnSp>
      <p:sp>
        <p:nvSpPr>
          <p:cNvPr id="1900" name="Google Shape;1900;p64"/>
          <p:cNvSpPr/>
          <p:nvPr/>
        </p:nvSpPr>
        <p:spPr>
          <a:xfrm>
            <a:off x="1291750" y="3633157"/>
            <a:ext cx="735900" cy="572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 sz="3000" b="1">
                <a:solidFill>
                  <a:schemeClr val="accent2"/>
                </a:solidFill>
                <a:latin typeface="Inter"/>
                <a:ea typeface="Inter"/>
                <a:cs typeface="Inter"/>
                <a:sym typeface="Inter"/>
              </a:rPr>
              <a:t>01</a:t>
            </a:r>
            <a:endParaRPr sz="3000" b="1">
              <a:solidFill>
                <a:schemeClr val="accent2"/>
              </a:solidFill>
              <a:latin typeface="Inter"/>
              <a:ea typeface="Inter"/>
              <a:cs typeface="Inter"/>
              <a:sym typeface="Inter"/>
            </a:endParaRPr>
          </a:p>
        </p:txBody>
      </p:sp>
      <p:sp>
        <p:nvSpPr>
          <p:cNvPr id="1901" name="Google Shape;1901;p64"/>
          <p:cNvSpPr/>
          <p:nvPr/>
        </p:nvSpPr>
        <p:spPr>
          <a:xfrm>
            <a:off x="3233283" y="3633157"/>
            <a:ext cx="735900" cy="572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 sz="3000" b="1">
                <a:solidFill>
                  <a:schemeClr val="accent2"/>
                </a:solidFill>
                <a:latin typeface="Inter"/>
                <a:ea typeface="Inter"/>
                <a:cs typeface="Inter"/>
                <a:sym typeface="Inter"/>
              </a:rPr>
              <a:t>02</a:t>
            </a:r>
            <a:endParaRPr sz="3000" b="1">
              <a:solidFill>
                <a:schemeClr val="accent2"/>
              </a:solidFill>
              <a:latin typeface="Inter"/>
              <a:ea typeface="Inter"/>
              <a:cs typeface="Inter"/>
              <a:sym typeface="Inter"/>
            </a:endParaRPr>
          </a:p>
        </p:txBody>
      </p:sp>
      <p:sp>
        <p:nvSpPr>
          <p:cNvPr id="1902" name="Google Shape;1902;p64"/>
          <p:cNvSpPr/>
          <p:nvPr/>
        </p:nvSpPr>
        <p:spPr>
          <a:xfrm>
            <a:off x="5174817" y="3633157"/>
            <a:ext cx="735900" cy="572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 sz="3000" b="1">
                <a:solidFill>
                  <a:schemeClr val="accent2"/>
                </a:solidFill>
                <a:latin typeface="Inter"/>
                <a:ea typeface="Inter"/>
                <a:cs typeface="Inter"/>
                <a:sym typeface="Inter"/>
              </a:rPr>
              <a:t>03</a:t>
            </a:r>
            <a:endParaRPr sz="3000" b="1">
              <a:solidFill>
                <a:schemeClr val="accent2"/>
              </a:solidFill>
              <a:latin typeface="Inter"/>
              <a:ea typeface="Inter"/>
              <a:cs typeface="Inter"/>
              <a:sym typeface="Inter"/>
            </a:endParaRPr>
          </a:p>
        </p:txBody>
      </p:sp>
      <p:sp>
        <p:nvSpPr>
          <p:cNvPr id="1903" name="Google Shape;1903;p64"/>
          <p:cNvSpPr/>
          <p:nvPr/>
        </p:nvSpPr>
        <p:spPr>
          <a:xfrm>
            <a:off x="7116350" y="3633157"/>
            <a:ext cx="735900" cy="572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 sz="3000" b="1">
                <a:solidFill>
                  <a:schemeClr val="accent2"/>
                </a:solidFill>
                <a:latin typeface="Inter"/>
                <a:ea typeface="Inter"/>
                <a:cs typeface="Inter"/>
                <a:sym typeface="Inter"/>
              </a:rPr>
              <a:t>04</a:t>
            </a:r>
            <a:endParaRPr sz="3000" b="1">
              <a:solidFill>
                <a:schemeClr val="accent2"/>
              </a:solidFill>
              <a:latin typeface="Inter"/>
              <a:ea typeface="Inter"/>
              <a:cs typeface="Inter"/>
              <a:sym typeface="Inter"/>
            </a:endParaRPr>
          </a:p>
        </p:txBody>
      </p:sp>
      <p:grpSp>
        <p:nvGrpSpPr>
          <p:cNvPr id="1904" name="Google Shape;1904;p64"/>
          <p:cNvGrpSpPr/>
          <p:nvPr/>
        </p:nvGrpSpPr>
        <p:grpSpPr>
          <a:xfrm>
            <a:off x="1466613" y="1892420"/>
            <a:ext cx="386181" cy="386154"/>
            <a:chOff x="1435925" y="2677790"/>
            <a:chExt cx="451515" cy="451483"/>
          </a:xfrm>
        </p:grpSpPr>
        <p:sp>
          <p:nvSpPr>
            <p:cNvPr id="1905" name="Google Shape;1905;p64"/>
            <p:cNvSpPr/>
            <p:nvPr/>
          </p:nvSpPr>
          <p:spPr>
            <a:xfrm>
              <a:off x="1435925" y="2677790"/>
              <a:ext cx="451515" cy="265647"/>
            </a:xfrm>
            <a:custGeom>
              <a:avLst/>
              <a:gdLst/>
              <a:ahLst/>
              <a:cxnLst/>
              <a:rect l="l" t="t" r="r" b="b"/>
              <a:pathLst>
                <a:path w="14998" h="8824" extrusionOk="0">
                  <a:moveTo>
                    <a:pt x="13240" y="1347"/>
                  </a:moveTo>
                  <a:lnTo>
                    <a:pt x="13240" y="2230"/>
                  </a:lnTo>
                  <a:lnTo>
                    <a:pt x="1758" y="2230"/>
                  </a:lnTo>
                  <a:lnTo>
                    <a:pt x="1758" y="1347"/>
                  </a:lnTo>
                  <a:close/>
                  <a:moveTo>
                    <a:pt x="10153" y="3123"/>
                  </a:moveTo>
                  <a:lnTo>
                    <a:pt x="11473" y="4470"/>
                  </a:lnTo>
                  <a:lnTo>
                    <a:pt x="11955" y="3988"/>
                  </a:lnTo>
                  <a:lnTo>
                    <a:pt x="13240" y="3988"/>
                  </a:lnTo>
                  <a:lnTo>
                    <a:pt x="13240" y="4862"/>
                  </a:lnTo>
                  <a:lnTo>
                    <a:pt x="12321" y="4862"/>
                  </a:lnTo>
                  <a:lnTo>
                    <a:pt x="11473" y="5727"/>
                  </a:lnTo>
                  <a:lnTo>
                    <a:pt x="10153" y="4380"/>
                  </a:lnTo>
                  <a:lnTo>
                    <a:pt x="8824" y="5727"/>
                  </a:lnTo>
                  <a:lnTo>
                    <a:pt x="7503" y="4380"/>
                  </a:lnTo>
                  <a:lnTo>
                    <a:pt x="6174" y="5727"/>
                  </a:lnTo>
                  <a:lnTo>
                    <a:pt x="4854" y="4380"/>
                  </a:lnTo>
                  <a:lnTo>
                    <a:pt x="3525" y="5727"/>
                  </a:lnTo>
                  <a:lnTo>
                    <a:pt x="2677" y="4862"/>
                  </a:lnTo>
                  <a:lnTo>
                    <a:pt x="1758" y="4862"/>
                  </a:lnTo>
                  <a:lnTo>
                    <a:pt x="1758" y="3988"/>
                  </a:lnTo>
                  <a:lnTo>
                    <a:pt x="3052" y="3988"/>
                  </a:lnTo>
                  <a:lnTo>
                    <a:pt x="3525" y="4470"/>
                  </a:lnTo>
                  <a:lnTo>
                    <a:pt x="4854" y="3123"/>
                  </a:lnTo>
                  <a:lnTo>
                    <a:pt x="6174" y="4470"/>
                  </a:lnTo>
                  <a:lnTo>
                    <a:pt x="7503" y="3123"/>
                  </a:lnTo>
                  <a:lnTo>
                    <a:pt x="8824" y="4470"/>
                  </a:lnTo>
                  <a:lnTo>
                    <a:pt x="10153" y="3123"/>
                  </a:lnTo>
                  <a:close/>
                  <a:moveTo>
                    <a:pt x="13240" y="6620"/>
                  </a:moveTo>
                  <a:lnTo>
                    <a:pt x="13240" y="7503"/>
                  </a:lnTo>
                  <a:lnTo>
                    <a:pt x="1758" y="7503"/>
                  </a:lnTo>
                  <a:lnTo>
                    <a:pt x="1758" y="6620"/>
                  </a:lnTo>
                  <a:close/>
                  <a:moveTo>
                    <a:pt x="1" y="0"/>
                  </a:moveTo>
                  <a:lnTo>
                    <a:pt x="1" y="8823"/>
                  </a:lnTo>
                  <a:lnTo>
                    <a:pt x="14997" y="8823"/>
                  </a:lnTo>
                  <a:lnTo>
                    <a:pt x="14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4"/>
            <p:cNvSpPr/>
            <p:nvPr/>
          </p:nvSpPr>
          <p:spPr>
            <a:xfrm>
              <a:off x="1542828" y="3102931"/>
              <a:ext cx="52925" cy="26342"/>
            </a:xfrm>
            <a:custGeom>
              <a:avLst/>
              <a:gdLst/>
              <a:ahLst/>
              <a:cxnLst/>
              <a:rect l="l" t="t" r="r" b="b"/>
              <a:pathLst>
                <a:path w="1758" h="875" extrusionOk="0">
                  <a:moveTo>
                    <a:pt x="0" y="0"/>
                  </a:moveTo>
                  <a:lnTo>
                    <a:pt x="0" y="874"/>
                  </a:lnTo>
                  <a:lnTo>
                    <a:pt x="1758" y="874"/>
                  </a:lnTo>
                  <a:lnTo>
                    <a:pt x="17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4"/>
            <p:cNvSpPr/>
            <p:nvPr/>
          </p:nvSpPr>
          <p:spPr>
            <a:xfrm>
              <a:off x="1727883" y="3102931"/>
              <a:ext cx="52925" cy="26342"/>
            </a:xfrm>
            <a:custGeom>
              <a:avLst/>
              <a:gdLst/>
              <a:ahLst/>
              <a:cxnLst/>
              <a:rect l="l" t="t" r="r" b="b"/>
              <a:pathLst>
                <a:path w="1758" h="875" extrusionOk="0">
                  <a:moveTo>
                    <a:pt x="0" y="0"/>
                  </a:moveTo>
                  <a:lnTo>
                    <a:pt x="0" y="874"/>
                  </a:lnTo>
                  <a:lnTo>
                    <a:pt x="1757" y="874"/>
                  </a:lnTo>
                  <a:lnTo>
                    <a:pt x="1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4"/>
            <p:cNvSpPr/>
            <p:nvPr/>
          </p:nvSpPr>
          <p:spPr>
            <a:xfrm>
              <a:off x="1475694" y="2970530"/>
              <a:ext cx="372248" cy="105819"/>
            </a:xfrm>
            <a:custGeom>
              <a:avLst/>
              <a:gdLst/>
              <a:ahLst/>
              <a:cxnLst/>
              <a:rect l="l" t="t" r="r" b="b"/>
              <a:pathLst>
                <a:path w="12365" h="3515" extrusionOk="0">
                  <a:moveTo>
                    <a:pt x="10197" y="1320"/>
                  </a:moveTo>
                  <a:lnTo>
                    <a:pt x="10197" y="2195"/>
                  </a:lnTo>
                  <a:lnTo>
                    <a:pt x="2168" y="2195"/>
                  </a:lnTo>
                  <a:lnTo>
                    <a:pt x="2168" y="1320"/>
                  </a:lnTo>
                  <a:close/>
                  <a:moveTo>
                    <a:pt x="0" y="0"/>
                  </a:moveTo>
                  <a:lnTo>
                    <a:pt x="0" y="3515"/>
                  </a:lnTo>
                  <a:lnTo>
                    <a:pt x="12365" y="3515"/>
                  </a:lnTo>
                  <a:lnTo>
                    <a:pt x="12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64"/>
          <p:cNvGrpSpPr/>
          <p:nvPr/>
        </p:nvGrpSpPr>
        <p:grpSpPr>
          <a:xfrm>
            <a:off x="3408165" y="1892420"/>
            <a:ext cx="386181" cy="386387"/>
            <a:chOff x="2081826" y="2677790"/>
            <a:chExt cx="451515" cy="451756"/>
          </a:xfrm>
        </p:grpSpPr>
        <p:sp>
          <p:nvSpPr>
            <p:cNvPr id="1910" name="Google Shape;1910;p64"/>
            <p:cNvSpPr/>
            <p:nvPr/>
          </p:nvSpPr>
          <p:spPr>
            <a:xfrm>
              <a:off x="2294277" y="2996300"/>
              <a:ext cx="53196" cy="53196"/>
            </a:xfrm>
            <a:custGeom>
              <a:avLst/>
              <a:gdLst/>
              <a:ahLst/>
              <a:cxnLst/>
              <a:rect l="l" t="t" r="r" b="b"/>
              <a:pathLst>
                <a:path w="1767" h="1767" extrusionOk="0">
                  <a:moveTo>
                    <a:pt x="884" y="1"/>
                  </a:moveTo>
                  <a:cubicBezTo>
                    <a:pt x="402" y="1"/>
                    <a:pt x="1" y="402"/>
                    <a:pt x="1" y="884"/>
                  </a:cubicBezTo>
                  <a:cubicBezTo>
                    <a:pt x="1" y="1374"/>
                    <a:pt x="402" y="1767"/>
                    <a:pt x="884" y="1767"/>
                  </a:cubicBezTo>
                  <a:cubicBezTo>
                    <a:pt x="1374" y="1767"/>
                    <a:pt x="1767" y="1374"/>
                    <a:pt x="1767" y="884"/>
                  </a:cubicBezTo>
                  <a:cubicBezTo>
                    <a:pt x="1767" y="402"/>
                    <a:pt x="1374"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4"/>
            <p:cNvSpPr/>
            <p:nvPr/>
          </p:nvSpPr>
          <p:spPr>
            <a:xfrm>
              <a:off x="2161333" y="2758893"/>
              <a:ext cx="185868" cy="131348"/>
            </a:xfrm>
            <a:custGeom>
              <a:avLst/>
              <a:gdLst/>
              <a:ahLst/>
              <a:cxnLst/>
              <a:rect l="l" t="t" r="r" b="b"/>
              <a:pathLst>
                <a:path w="6174" h="4363" extrusionOk="0">
                  <a:moveTo>
                    <a:pt x="2525" y="1847"/>
                  </a:moveTo>
                  <a:lnTo>
                    <a:pt x="3408" y="2730"/>
                  </a:lnTo>
                  <a:lnTo>
                    <a:pt x="2784" y="3355"/>
                  </a:lnTo>
                  <a:lnTo>
                    <a:pt x="1901" y="2471"/>
                  </a:lnTo>
                  <a:lnTo>
                    <a:pt x="2525" y="1847"/>
                  </a:lnTo>
                  <a:close/>
                  <a:moveTo>
                    <a:pt x="2659" y="0"/>
                  </a:moveTo>
                  <a:cubicBezTo>
                    <a:pt x="2142" y="81"/>
                    <a:pt x="1669" y="286"/>
                    <a:pt x="1258" y="580"/>
                  </a:cubicBezTo>
                  <a:lnTo>
                    <a:pt x="1856" y="1178"/>
                  </a:lnTo>
                  <a:lnTo>
                    <a:pt x="1241" y="1802"/>
                  </a:lnTo>
                  <a:lnTo>
                    <a:pt x="643" y="1205"/>
                  </a:lnTo>
                  <a:cubicBezTo>
                    <a:pt x="340" y="1606"/>
                    <a:pt x="134" y="2088"/>
                    <a:pt x="63" y="2605"/>
                  </a:cubicBezTo>
                  <a:lnTo>
                    <a:pt x="911" y="2605"/>
                  </a:lnTo>
                  <a:lnTo>
                    <a:pt x="911" y="3488"/>
                  </a:lnTo>
                  <a:lnTo>
                    <a:pt x="1" y="3488"/>
                  </a:lnTo>
                  <a:lnTo>
                    <a:pt x="1" y="4363"/>
                  </a:lnTo>
                  <a:lnTo>
                    <a:pt x="6174" y="4363"/>
                  </a:lnTo>
                  <a:lnTo>
                    <a:pt x="6174" y="3488"/>
                  </a:lnTo>
                  <a:lnTo>
                    <a:pt x="5300" y="3488"/>
                  </a:lnTo>
                  <a:lnTo>
                    <a:pt x="5300" y="2605"/>
                  </a:lnTo>
                  <a:lnTo>
                    <a:pt x="6147" y="2605"/>
                  </a:lnTo>
                  <a:cubicBezTo>
                    <a:pt x="6076" y="2088"/>
                    <a:pt x="5871" y="1606"/>
                    <a:pt x="5567" y="1205"/>
                  </a:cubicBezTo>
                  <a:lnTo>
                    <a:pt x="4970" y="1802"/>
                  </a:lnTo>
                  <a:lnTo>
                    <a:pt x="4345" y="1178"/>
                  </a:lnTo>
                  <a:lnTo>
                    <a:pt x="4943" y="580"/>
                  </a:lnTo>
                  <a:cubicBezTo>
                    <a:pt x="4541" y="286"/>
                    <a:pt x="4060" y="81"/>
                    <a:pt x="3542" y="0"/>
                  </a:cubicBezTo>
                  <a:lnTo>
                    <a:pt x="3542" y="821"/>
                  </a:lnTo>
                  <a:lnTo>
                    <a:pt x="2659" y="821"/>
                  </a:lnTo>
                  <a:lnTo>
                    <a:pt x="26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4"/>
            <p:cNvSpPr/>
            <p:nvPr/>
          </p:nvSpPr>
          <p:spPr>
            <a:xfrm>
              <a:off x="2161604" y="2996300"/>
              <a:ext cx="53196" cy="53196"/>
            </a:xfrm>
            <a:custGeom>
              <a:avLst/>
              <a:gdLst/>
              <a:ahLst/>
              <a:cxnLst/>
              <a:rect l="l" t="t" r="r" b="b"/>
              <a:pathLst>
                <a:path w="1767" h="1767" extrusionOk="0">
                  <a:moveTo>
                    <a:pt x="884" y="1"/>
                  </a:moveTo>
                  <a:cubicBezTo>
                    <a:pt x="393" y="1"/>
                    <a:pt x="1" y="402"/>
                    <a:pt x="1" y="884"/>
                  </a:cubicBezTo>
                  <a:cubicBezTo>
                    <a:pt x="1" y="1374"/>
                    <a:pt x="393" y="1767"/>
                    <a:pt x="884" y="1767"/>
                  </a:cubicBezTo>
                  <a:cubicBezTo>
                    <a:pt x="1365" y="1767"/>
                    <a:pt x="1767" y="1374"/>
                    <a:pt x="1767" y="884"/>
                  </a:cubicBezTo>
                  <a:cubicBezTo>
                    <a:pt x="1767" y="402"/>
                    <a:pt x="1365"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4"/>
            <p:cNvSpPr/>
            <p:nvPr/>
          </p:nvSpPr>
          <p:spPr>
            <a:xfrm>
              <a:off x="2081826" y="2677790"/>
              <a:ext cx="451515" cy="451756"/>
            </a:xfrm>
            <a:custGeom>
              <a:avLst/>
              <a:gdLst/>
              <a:ahLst/>
              <a:cxnLst/>
              <a:rect l="l" t="t" r="r" b="b"/>
              <a:pathLst>
                <a:path w="14998" h="15006" extrusionOk="0">
                  <a:moveTo>
                    <a:pt x="5725" y="1765"/>
                  </a:moveTo>
                  <a:cubicBezTo>
                    <a:pt x="7913" y="1765"/>
                    <a:pt x="9698" y="3544"/>
                    <a:pt x="9698" y="5727"/>
                  </a:cubicBezTo>
                  <a:lnTo>
                    <a:pt x="9698" y="7940"/>
                  </a:lnTo>
                  <a:lnTo>
                    <a:pt x="1758" y="7940"/>
                  </a:lnTo>
                  <a:lnTo>
                    <a:pt x="1758" y="5772"/>
                  </a:lnTo>
                  <a:cubicBezTo>
                    <a:pt x="1758" y="3622"/>
                    <a:pt x="3462" y="1829"/>
                    <a:pt x="5612" y="1767"/>
                  </a:cubicBezTo>
                  <a:cubicBezTo>
                    <a:pt x="5650" y="1766"/>
                    <a:pt x="5688" y="1765"/>
                    <a:pt x="5725" y="1765"/>
                  </a:cubicBezTo>
                  <a:close/>
                  <a:moveTo>
                    <a:pt x="3534" y="9706"/>
                  </a:moveTo>
                  <a:cubicBezTo>
                    <a:pt x="4506" y="9706"/>
                    <a:pt x="5300" y="10491"/>
                    <a:pt x="5300" y="11464"/>
                  </a:cubicBezTo>
                  <a:cubicBezTo>
                    <a:pt x="5300" y="12436"/>
                    <a:pt x="4506" y="13230"/>
                    <a:pt x="3534" y="13230"/>
                  </a:cubicBezTo>
                  <a:cubicBezTo>
                    <a:pt x="2561" y="13230"/>
                    <a:pt x="1767" y="12436"/>
                    <a:pt x="1767" y="11464"/>
                  </a:cubicBezTo>
                  <a:cubicBezTo>
                    <a:pt x="1767" y="10491"/>
                    <a:pt x="2561" y="9706"/>
                    <a:pt x="3534" y="9706"/>
                  </a:cubicBezTo>
                  <a:close/>
                  <a:moveTo>
                    <a:pt x="7941" y="9706"/>
                  </a:moveTo>
                  <a:cubicBezTo>
                    <a:pt x="8913" y="9706"/>
                    <a:pt x="9707" y="10491"/>
                    <a:pt x="9707" y="11464"/>
                  </a:cubicBezTo>
                  <a:cubicBezTo>
                    <a:pt x="9707" y="12436"/>
                    <a:pt x="8913" y="13230"/>
                    <a:pt x="7941" y="13230"/>
                  </a:cubicBezTo>
                  <a:cubicBezTo>
                    <a:pt x="6968" y="13230"/>
                    <a:pt x="6174" y="12436"/>
                    <a:pt x="6174" y="11464"/>
                  </a:cubicBezTo>
                  <a:cubicBezTo>
                    <a:pt x="6174" y="10491"/>
                    <a:pt x="6968" y="9706"/>
                    <a:pt x="7941" y="9706"/>
                  </a:cubicBezTo>
                  <a:close/>
                  <a:moveTo>
                    <a:pt x="1" y="0"/>
                  </a:moveTo>
                  <a:lnTo>
                    <a:pt x="1" y="14996"/>
                  </a:lnTo>
                  <a:lnTo>
                    <a:pt x="11482" y="14996"/>
                  </a:lnTo>
                  <a:lnTo>
                    <a:pt x="11482" y="4425"/>
                  </a:lnTo>
                  <a:lnTo>
                    <a:pt x="13240" y="4425"/>
                  </a:lnTo>
                  <a:lnTo>
                    <a:pt x="13240" y="3078"/>
                  </a:lnTo>
                  <a:lnTo>
                    <a:pt x="13677" y="3078"/>
                  </a:lnTo>
                  <a:cubicBezTo>
                    <a:pt x="13927" y="3078"/>
                    <a:pt x="14123" y="3274"/>
                    <a:pt x="14123" y="3515"/>
                  </a:cubicBezTo>
                  <a:lnTo>
                    <a:pt x="14123" y="13667"/>
                  </a:lnTo>
                  <a:cubicBezTo>
                    <a:pt x="14123" y="13908"/>
                    <a:pt x="13936" y="14113"/>
                    <a:pt x="13704" y="14122"/>
                  </a:cubicBezTo>
                  <a:cubicBezTo>
                    <a:pt x="13698" y="14122"/>
                    <a:pt x="13693" y="14122"/>
                    <a:pt x="13687" y="14122"/>
                  </a:cubicBezTo>
                  <a:cubicBezTo>
                    <a:pt x="13445" y="14122"/>
                    <a:pt x="13240" y="13929"/>
                    <a:pt x="13240" y="13685"/>
                  </a:cubicBezTo>
                  <a:lnTo>
                    <a:pt x="13240" y="7940"/>
                  </a:lnTo>
                  <a:lnTo>
                    <a:pt x="12366" y="7940"/>
                  </a:lnTo>
                  <a:lnTo>
                    <a:pt x="12366" y="13944"/>
                  </a:lnTo>
                  <a:cubicBezTo>
                    <a:pt x="12366" y="14176"/>
                    <a:pt x="12508" y="14479"/>
                    <a:pt x="12696" y="14631"/>
                  </a:cubicBezTo>
                  <a:cubicBezTo>
                    <a:pt x="13025" y="14893"/>
                    <a:pt x="13366" y="15005"/>
                    <a:pt x="13682" y="15005"/>
                  </a:cubicBezTo>
                  <a:cubicBezTo>
                    <a:pt x="14408" y="15005"/>
                    <a:pt x="14997" y="14410"/>
                    <a:pt x="14997" y="13676"/>
                  </a:cubicBezTo>
                  <a:lnTo>
                    <a:pt x="14997" y="3060"/>
                  </a:lnTo>
                  <a:cubicBezTo>
                    <a:pt x="14997" y="2578"/>
                    <a:pt x="14614" y="2195"/>
                    <a:pt x="14132" y="2195"/>
                  </a:cubicBezTo>
                  <a:lnTo>
                    <a:pt x="13240" y="2195"/>
                  </a:lnTo>
                  <a:lnTo>
                    <a:pt x="13240" y="874"/>
                  </a:lnTo>
                  <a:lnTo>
                    <a:pt x="11482" y="874"/>
                  </a:lnTo>
                  <a:lnTo>
                    <a:pt x="114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64"/>
          <p:cNvGrpSpPr/>
          <p:nvPr/>
        </p:nvGrpSpPr>
        <p:grpSpPr>
          <a:xfrm>
            <a:off x="7292876" y="1892420"/>
            <a:ext cx="382936" cy="386155"/>
            <a:chOff x="2729624" y="2677790"/>
            <a:chExt cx="447722" cy="451485"/>
          </a:xfrm>
        </p:grpSpPr>
        <p:sp>
          <p:nvSpPr>
            <p:cNvPr id="1915" name="Google Shape;1915;p64"/>
            <p:cNvSpPr/>
            <p:nvPr/>
          </p:nvSpPr>
          <p:spPr>
            <a:xfrm>
              <a:off x="2729624" y="2730684"/>
              <a:ext cx="447722" cy="398590"/>
            </a:xfrm>
            <a:custGeom>
              <a:avLst/>
              <a:gdLst/>
              <a:ahLst/>
              <a:cxnLst/>
              <a:rect l="l" t="t" r="r" b="b"/>
              <a:pathLst>
                <a:path w="14872" h="13240" extrusionOk="0">
                  <a:moveTo>
                    <a:pt x="6941" y="1"/>
                  </a:moveTo>
                  <a:lnTo>
                    <a:pt x="6941" y="4425"/>
                  </a:lnTo>
                  <a:lnTo>
                    <a:pt x="7824" y="4425"/>
                  </a:lnTo>
                  <a:lnTo>
                    <a:pt x="7824" y="2668"/>
                  </a:lnTo>
                  <a:lnTo>
                    <a:pt x="12213" y="2668"/>
                  </a:lnTo>
                  <a:lnTo>
                    <a:pt x="12213" y="3801"/>
                  </a:lnTo>
                  <a:lnTo>
                    <a:pt x="11027" y="4987"/>
                  </a:lnTo>
                  <a:lnTo>
                    <a:pt x="11651" y="5612"/>
                  </a:lnTo>
                  <a:lnTo>
                    <a:pt x="12249" y="5041"/>
                  </a:lnTo>
                  <a:lnTo>
                    <a:pt x="12249" y="8877"/>
                  </a:lnTo>
                  <a:cubicBezTo>
                    <a:pt x="11357" y="9055"/>
                    <a:pt x="10501" y="10608"/>
                    <a:pt x="10501" y="10608"/>
                  </a:cubicBezTo>
                  <a:lnTo>
                    <a:pt x="8261" y="10608"/>
                  </a:lnTo>
                  <a:lnTo>
                    <a:pt x="8261" y="11027"/>
                  </a:lnTo>
                  <a:cubicBezTo>
                    <a:pt x="8261" y="11473"/>
                    <a:pt x="7931" y="11866"/>
                    <a:pt x="7485" y="11919"/>
                  </a:cubicBezTo>
                  <a:cubicBezTo>
                    <a:pt x="7450" y="11923"/>
                    <a:pt x="7414" y="11925"/>
                    <a:pt x="7380" y="11925"/>
                  </a:cubicBezTo>
                  <a:cubicBezTo>
                    <a:pt x="6891" y="11925"/>
                    <a:pt x="6495" y="11528"/>
                    <a:pt x="6495" y="11045"/>
                  </a:cubicBezTo>
                  <a:lnTo>
                    <a:pt x="5612" y="11045"/>
                  </a:lnTo>
                  <a:cubicBezTo>
                    <a:pt x="5612" y="11528"/>
                    <a:pt x="5208" y="11925"/>
                    <a:pt x="4719" y="11925"/>
                  </a:cubicBezTo>
                  <a:cubicBezTo>
                    <a:pt x="4684" y="11925"/>
                    <a:pt x="4648" y="11923"/>
                    <a:pt x="4613" y="11919"/>
                  </a:cubicBezTo>
                  <a:cubicBezTo>
                    <a:pt x="4167" y="11866"/>
                    <a:pt x="3837" y="11473"/>
                    <a:pt x="3837" y="11027"/>
                  </a:cubicBezTo>
                  <a:lnTo>
                    <a:pt x="3837" y="10608"/>
                  </a:lnTo>
                  <a:lnTo>
                    <a:pt x="2079" y="10608"/>
                  </a:lnTo>
                  <a:lnTo>
                    <a:pt x="2079" y="8583"/>
                  </a:lnTo>
                  <a:lnTo>
                    <a:pt x="3275" y="7387"/>
                  </a:lnTo>
                  <a:lnTo>
                    <a:pt x="2650" y="6763"/>
                  </a:lnTo>
                  <a:lnTo>
                    <a:pt x="2079" y="7334"/>
                  </a:lnTo>
                  <a:lnTo>
                    <a:pt x="2079" y="2668"/>
                  </a:lnTo>
                  <a:lnTo>
                    <a:pt x="4283" y="2668"/>
                  </a:lnTo>
                  <a:lnTo>
                    <a:pt x="4283" y="3551"/>
                  </a:lnTo>
                  <a:lnTo>
                    <a:pt x="5157" y="3551"/>
                  </a:lnTo>
                  <a:lnTo>
                    <a:pt x="5157" y="884"/>
                  </a:lnTo>
                  <a:lnTo>
                    <a:pt x="4283" y="884"/>
                  </a:lnTo>
                  <a:lnTo>
                    <a:pt x="4283" y="1794"/>
                  </a:lnTo>
                  <a:lnTo>
                    <a:pt x="1178" y="1794"/>
                  </a:lnTo>
                  <a:lnTo>
                    <a:pt x="1178" y="7325"/>
                  </a:lnTo>
                  <a:lnTo>
                    <a:pt x="625" y="6754"/>
                  </a:lnTo>
                  <a:lnTo>
                    <a:pt x="1" y="7378"/>
                  </a:lnTo>
                  <a:lnTo>
                    <a:pt x="1205" y="8574"/>
                  </a:lnTo>
                  <a:lnTo>
                    <a:pt x="1205" y="11482"/>
                  </a:lnTo>
                  <a:lnTo>
                    <a:pt x="3016" y="11482"/>
                  </a:lnTo>
                  <a:cubicBezTo>
                    <a:pt x="3016" y="11482"/>
                    <a:pt x="3908" y="12802"/>
                    <a:pt x="4729" y="12802"/>
                  </a:cubicBezTo>
                  <a:cubicBezTo>
                    <a:pt x="5255" y="12802"/>
                    <a:pt x="5728" y="12570"/>
                    <a:pt x="6049" y="12205"/>
                  </a:cubicBezTo>
                  <a:cubicBezTo>
                    <a:pt x="6370" y="12570"/>
                    <a:pt x="6843" y="12802"/>
                    <a:pt x="7369" y="12802"/>
                  </a:cubicBezTo>
                  <a:cubicBezTo>
                    <a:pt x="8190" y="12802"/>
                    <a:pt x="8886" y="12240"/>
                    <a:pt x="9082" y="11482"/>
                  </a:cubicBezTo>
                  <a:lnTo>
                    <a:pt x="10501" y="11482"/>
                  </a:lnTo>
                  <a:cubicBezTo>
                    <a:pt x="10706" y="12481"/>
                    <a:pt x="11598" y="13239"/>
                    <a:pt x="12668" y="13239"/>
                  </a:cubicBezTo>
                  <a:cubicBezTo>
                    <a:pt x="13882" y="13239"/>
                    <a:pt x="14872" y="12249"/>
                    <a:pt x="14872" y="11036"/>
                  </a:cubicBezTo>
                  <a:cubicBezTo>
                    <a:pt x="14872" y="9974"/>
                    <a:pt x="14114" y="9082"/>
                    <a:pt x="13106" y="8877"/>
                  </a:cubicBezTo>
                  <a:lnTo>
                    <a:pt x="13097" y="8877"/>
                  </a:lnTo>
                  <a:lnTo>
                    <a:pt x="13097" y="5041"/>
                  </a:lnTo>
                  <a:lnTo>
                    <a:pt x="13676" y="5612"/>
                  </a:lnTo>
                  <a:lnTo>
                    <a:pt x="14301" y="4987"/>
                  </a:lnTo>
                  <a:lnTo>
                    <a:pt x="13123" y="3801"/>
                  </a:lnTo>
                  <a:lnTo>
                    <a:pt x="13123" y="1794"/>
                  </a:lnTo>
                  <a:lnTo>
                    <a:pt x="7824" y="1794"/>
                  </a:lnTo>
                  <a:lnTo>
                    <a:pt x="78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4"/>
            <p:cNvSpPr/>
            <p:nvPr/>
          </p:nvSpPr>
          <p:spPr>
            <a:xfrm>
              <a:off x="2991477" y="2704373"/>
              <a:ext cx="66382" cy="26342"/>
            </a:xfrm>
            <a:custGeom>
              <a:avLst/>
              <a:gdLst/>
              <a:ahLst/>
              <a:cxnLst/>
              <a:rect l="l" t="t" r="r" b="b"/>
              <a:pathLst>
                <a:path w="2205" h="875" extrusionOk="0">
                  <a:moveTo>
                    <a:pt x="1" y="0"/>
                  </a:moveTo>
                  <a:lnTo>
                    <a:pt x="1" y="875"/>
                  </a:lnTo>
                  <a:lnTo>
                    <a:pt x="2204" y="875"/>
                  </a:lnTo>
                  <a:lnTo>
                    <a:pt x="2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4"/>
            <p:cNvSpPr/>
            <p:nvPr/>
          </p:nvSpPr>
          <p:spPr>
            <a:xfrm>
              <a:off x="2765870" y="2677790"/>
              <a:ext cx="79266" cy="79507"/>
            </a:xfrm>
            <a:custGeom>
              <a:avLst/>
              <a:gdLst/>
              <a:ahLst/>
              <a:cxnLst/>
              <a:rect l="l" t="t" r="r" b="b"/>
              <a:pathLst>
                <a:path w="2633" h="2641" extrusionOk="0">
                  <a:moveTo>
                    <a:pt x="875" y="0"/>
                  </a:moveTo>
                  <a:lnTo>
                    <a:pt x="875" y="883"/>
                  </a:lnTo>
                  <a:lnTo>
                    <a:pt x="1" y="883"/>
                  </a:lnTo>
                  <a:lnTo>
                    <a:pt x="1" y="1758"/>
                  </a:lnTo>
                  <a:lnTo>
                    <a:pt x="875" y="1758"/>
                  </a:lnTo>
                  <a:lnTo>
                    <a:pt x="875" y="2641"/>
                  </a:lnTo>
                  <a:lnTo>
                    <a:pt x="1758" y="2641"/>
                  </a:lnTo>
                  <a:lnTo>
                    <a:pt x="1758" y="1758"/>
                  </a:lnTo>
                  <a:lnTo>
                    <a:pt x="2633" y="1758"/>
                  </a:lnTo>
                  <a:lnTo>
                    <a:pt x="2633" y="883"/>
                  </a:lnTo>
                  <a:lnTo>
                    <a:pt x="1758" y="883"/>
                  </a:lnTo>
                  <a:lnTo>
                    <a:pt x="17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64"/>
          <p:cNvGrpSpPr/>
          <p:nvPr/>
        </p:nvGrpSpPr>
        <p:grpSpPr>
          <a:xfrm>
            <a:off x="5352355" y="1891956"/>
            <a:ext cx="380876" cy="387184"/>
            <a:chOff x="3376609" y="2677248"/>
            <a:chExt cx="445312" cy="452688"/>
          </a:xfrm>
        </p:grpSpPr>
        <p:sp>
          <p:nvSpPr>
            <p:cNvPr id="1919" name="Google Shape;1919;p64"/>
            <p:cNvSpPr/>
            <p:nvPr/>
          </p:nvSpPr>
          <p:spPr>
            <a:xfrm>
              <a:off x="3721431" y="2982873"/>
              <a:ext cx="100490" cy="127585"/>
            </a:xfrm>
            <a:custGeom>
              <a:avLst/>
              <a:gdLst/>
              <a:ahLst/>
              <a:cxnLst/>
              <a:rect l="l" t="t" r="r" b="b"/>
              <a:pathLst>
                <a:path w="3338" h="4238" extrusionOk="0">
                  <a:moveTo>
                    <a:pt x="1232" y="0"/>
                  </a:moveTo>
                  <a:lnTo>
                    <a:pt x="1232" y="2061"/>
                  </a:lnTo>
                  <a:lnTo>
                    <a:pt x="1" y="3712"/>
                  </a:lnTo>
                  <a:lnTo>
                    <a:pt x="706" y="4238"/>
                  </a:lnTo>
                  <a:lnTo>
                    <a:pt x="1669" y="2944"/>
                  </a:lnTo>
                  <a:lnTo>
                    <a:pt x="2633" y="4238"/>
                  </a:lnTo>
                  <a:lnTo>
                    <a:pt x="3337" y="3712"/>
                  </a:lnTo>
                  <a:lnTo>
                    <a:pt x="2106" y="2061"/>
                  </a:lnTo>
                  <a:lnTo>
                    <a:pt x="21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4"/>
            <p:cNvSpPr/>
            <p:nvPr/>
          </p:nvSpPr>
          <p:spPr>
            <a:xfrm>
              <a:off x="3573194" y="2877054"/>
              <a:ext cx="52925" cy="39769"/>
            </a:xfrm>
            <a:custGeom>
              <a:avLst/>
              <a:gdLst/>
              <a:ahLst/>
              <a:cxnLst/>
              <a:rect l="l" t="t" r="r" b="b"/>
              <a:pathLst>
                <a:path w="1758" h="1321" extrusionOk="0">
                  <a:moveTo>
                    <a:pt x="1" y="1"/>
                  </a:moveTo>
                  <a:lnTo>
                    <a:pt x="1" y="1321"/>
                  </a:lnTo>
                  <a:lnTo>
                    <a:pt x="1758" y="1321"/>
                  </a:lnTo>
                  <a:lnTo>
                    <a:pt x="17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4"/>
            <p:cNvSpPr/>
            <p:nvPr/>
          </p:nvSpPr>
          <p:spPr>
            <a:xfrm>
              <a:off x="3506331" y="2810191"/>
              <a:ext cx="186139" cy="172712"/>
            </a:xfrm>
            <a:custGeom>
              <a:avLst/>
              <a:gdLst/>
              <a:ahLst/>
              <a:cxnLst/>
              <a:rect l="l" t="t" r="r" b="b"/>
              <a:pathLst>
                <a:path w="6183" h="5737" extrusionOk="0">
                  <a:moveTo>
                    <a:pt x="4862" y="1347"/>
                  </a:moveTo>
                  <a:lnTo>
                    <a:pt x="4862" y="4425"/>
                  </a:lnTo>
                  <a:lnTo>
                    <a:pt x="1347" y="4425"/>
                  </a:lnTo>
                  <a:lnTo>
                    <a:pt x="1347" y="1347"/>
                  </a:lnTo>
                  <a:close/>
                  <a:moveTo>
                    <a:pt x="0" y="0"/>
                  </a:moveTo>
                  <a:lnTo>
                    <a:pt x="0" y="5736"/>
                  </a:lnTo>
                  <a:lnTo>
                    <a:pt x="6182" y="5736"/>
                  </a:lnTo>
                  <a:lnTo>
                    <a:pt x="61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4"/>
            <p:cNvSpPr/>
            <p:nvPr/>
          </p:nvSpPr>
          <p:spPr>
            <a:xfrm>
              <a:off x="3599777" y="2677248"/>
              <a:ext cx="211668" cy="279344"/>
            </a:xfrm>
            <a:custGeom>
              <a:avLst/>
              <a:gdLst/>
              <a:ahLst/>
              <a:cxnLst/>
              <a:rect l="l" t="t" r="r" b="b"/>
              <a:pathLst>
                <a:path w="7031" h="9279" extrusionOk="0">
                  <a:moveTo>
                    <a:pt x="3517" y="0"/>
                  </a:moveTo>
                  <a:cubicBezTo>
                    <a:pt x="1580" y="0"/>
                    <a:pt x="1" y="1585"/>
                    <a:pt x="1" y="3533"/>
                  </a:cubicBezTo>
                  <a:lnTo>
                    <a:pt x="2632" y="3533"/>
                  </a:lnTo>
                  <a:cubicBezTo>
                    <a:pt x="2632" y="3048"/>
                    <a:pt x="3034" y="2650"/>
                    <a:pt x="3526" y="2650"/>
                  </a:cubicBezTo>
                  <a:cubicBezTo>
                    <a:pt x="3531" y="2650"/>
                    <a:pt x="3537" y="2650"/>
                    <a:pt x="3542" y="2650"/>
                  </a:cubicBezTo>
                  <a:cubicBezTo>
                    <a:pt x="4015" y="2668"/>
                    <a:pt x="4390" y="3069"/>
                    <a:pt x="4390" y="3551"/>
                  </a:cubicBezTo>
                  <a:lnTo>
                    <a:pt x="4390" y="9278"/>
                  </a:lnTo>
                  <a:lnTo>
                    <a:pt x="7030" y="9278"/>
                  </a:lnTo>
                  <a:lnTo>
                    <a:pt x="7030" y="3560"/>
                  </a:lnTo>
                  <a:cubicBezTo>
                    <a:pt x="7030" y="1615"/>
                    <a:pt x="5478" y="9"/>
                    <a:pt x="3533" y="0"/>
                  </a:cubicBezTo>
                  <a:cubicBezTo>
                    <a:pt x="3528" y="0"/>
                    <a:pt x="3523" y="0"/>
                    <a:pt x="3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4"/>
            <p:cNvSpPr/>
            <p:nvPr/>
          </p:nvSpPr>
          <p:spPr>
            <a:xfrm>
              <a:off x="3387356" y="2811004"/>
              <a:ext cx="212451" cy="318932"/>
            </a:xfrm>
            <a:custGeom>
              <a:avLst/>
              <a:gdLst/>
              <a:ahLst/>
              <a:cxnLst/>
              <a:rect l="l" t="t" r="r" b="b"/>
              <a:pathLst>
                <a:path w="7057" h="10594" extrusionOk="0">
                  <a:moveTo>
                    <a:pt x="0" y="0"/>
                  </a:moveTo>
                  <a:lnTo>
                    <a:pt x="0" y="7030"/>
                  </a:lnTo>
                  <a:cubicBezTo>
                    <a:pt x="0" y="8912"/>
                    <a:pt x="1463" y="10491"/>
                    <a:pt x="3346" y="10589"/>
                  </a:cubicBezTo>
                  <a:cubicBezTo>
                    <a:pt x="3404" y="10592"/>
                    <a:pt x="3463" y="10593"/>
                    <a:pt x="3521" y="10593"/>
                  </a:cubicBezTo>
                  <a:cubicBezTo>
                    <a:pt x="5467" y="10593"/>
                    <a:pt x="7057" y="9014"/>
                    <a:pt x="7057" y="7057"/>
                  </a:cubicBezTo>
                  <a:lnTo>
                    <a:pt x="7057" y="6619"/>
                  </a:lnTo>
                  <a:lnTo>
                    <a:pt x="4389" y="6619"/>
                  </a:lnTo>
                  <a:lnTo>
                    <a:pt x="4389" y="7048"/>
                  </a:lnTo>
                  <a:cubicBezTo>
                    <a:pt x="4389" y="7520"/>
                    <a:pt x="4015" y="7931"/>
                    <a:pt x="3542" y="7940"/>
                  </a:cubicBezTo>
                  <a:cubicBezTo>
                    <a:pt x="3531" y="7940"/>
                    <a:pt x="3520" y="7940"/>
                    <a:pt x="3510" y="7940"/>
                  </a:cubicBezTo>
                  <a:cubicBezTo>
                    <a:pt x="3025" y="7940"/>
                    <a:pt x="2632" y="7545"/>
                    <a:pt x="2632" y="7057"/>
                  </a:cubicBezTo>
                  <a:lnTo>
                    <a:pt x="2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4"/>
            <p:cNvSpPr/>
            <p:nvPr/>
          </p:nvSpPr>
          <p:spPr>
            <a:xfrm>
              <a:off x="3376609" y="2682878"/>
              <a:ext cx="100731" cy="100761"/>
            </a:xfrm>
            <a:custGeom>
              <a:avLst/>
              <a:gdLst/>
              <a:ahLst/>
              <a:cxnLst/>
              <a:rect l="l" t="t" r="r" b="b"/>
              <a:pathLst>
                <a:path w="3346" h="3347" extrusionOk="0">
                  <a:moveTo>
                    <a:pt x="705" y="1"/>
                  </a:moveTo>
                  <a:lnTo>
                    <a:pt x="0" y="527"/>
                  </a:lnTo>
                  <a:lnTo>
                    <a:pt x="1231" y="2169"/>
                  </a:lnTo>
                  <a:lnTo>
                    <a:pt x="1231" y="3346"/>
                  </a:lnTo>
                  <a:lnTo>
                    <a:pt x="2115" y="3346"/>
                  </a:lnTo>
                  <a:lnTo>
                    <a:pt x="2115" y="2169"/>
                  </a:lnTo>
                  <a:lnTo>
                    <a:pt x="3346" y="527"/>
                  </a:lnTo>
                  <a:lnTo>
                    <a:pt x="2641" y="1"/>
                  </a:lnTo>
                  <a:lnTo>
                    <a:pt x="1677" y="1294"/>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timeline</a:t>
            </a:r>
            <a:endParaRPr/>
          </a:p>
        </p:txBody>
      </p:sp>
      <p:sp>
        <p:nvSpPr>
          <p:cNvPr id="2003" name="Google Shape;2003;p66"/>
          <p:cNvSpPr/>
          <p:nvPr/>
        </p:nvSpPr>
        <p:spPr>
          <a:xfrm>
            <a:off x="1448775" y="1544899"/>
            <a:ext cx="751200" cy="7512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Inter"/>
                <a:ea typeface="Inter"/>
                <a:cs typeface="Inter"/>
                <a:sym typeface="Inter"/>
              </a:rPr>
              <a:t>1</a:t>
            </a:r>
            <a:endParaRPr sz="3000" b="1">
              <a:solidFill>
                <a:schemeClr val="accent2"/>
              </a:solidFill>
              <a:latin typeface="Inter"/>
              <a:ea typeface="Inter"/>
              <a:cs typeface="Inter"/>
              <a:sym typeface="Inter"/>
            </a:endParaRPr>
          </a:p>
        </p:txBody>
      </p:sp>
      <p:sp>
        <p:nvSpPr>
          <p:cNvPr id="2004" name="Google Shape;2004;p66"/>
          <p:cNvSpPr txBox="1"/>
          <p:nvPr/>
        </p:nvSpPr>
        <p:spPr>
          <a:xfrm>
            <a:off x="723363" y="2296100"/>
            <a:ext cx="2330400" cy="5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Mercury is the smallest planet of them all</a:t>
            </a:r>
            <a:endParaRPr>
              <a:solidFill>
                <a:schemeClr val="dk1"/>
              </a:solidFill>
              <a:latin typeface="Manrope"/>
              <a:ea typeface="Manrope"/>
              <a:cs typeface="Manrope"/>
              <a:sym typeface="Manrope"/>
            </a:endParaRPr>
          </a:p>
        </p:txBody>
      </p:sp>
      <p:cxnSp>
        <p:nvCxnSpPr>
          <p:cNvPr id="2005" name="Google Shape;2005;p66"/>
          <p:cNvCxnSpPr>
            <a:stCxn id="2004" idx="2"/>
            <a:endCxn id="2006" idx="0"/>
          </p:cNvCxnSpPr>
          <p:nvPr/>
        </p:nvCxnSpPr>
        <p:spPr>
          <a:xfrm>
            <a:off x="1888563" y="2891300"/>
            <a:ext cx="0" cy="618000"/>
          </a:xfrm>
          <a:prstGeom prst="straightConnector1">
            <a:avLst/>
          </a:prstGeom>
          <a:noFill/>
          <a:ln w="9525" cap="flat" cmpd="sng">
            <a:solidFill>
              <a:schemeClr val="lt2"/>
            </a:solidFill>
            <a:prstDash val="solid"/>
            <a:round/>
            <a:headEnd type="none" w="med" len="med"/>
            <a:tailEnd type="triangle" w="med" len="med"/>
          </a:ln>
        </p:spPr>
      </p:cxnSp>
      <p:sp>
        <p:nvSpPr>
          <p:cNvPr id="2007" name="Google Shape;2007;p66"/>
          <p:cNvSpPr txBox="1"/>
          <p:nvPr/>
        </p:nvSpPr>
        <p:spPr>
          <a:xfrm>
            <a:off x="3406825" y="2296100"/>
            <a:ext cx="2330400" cy="5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is very hot, even hotter than Mercury</a:t>
            </a:r>
            <a:endParaRPr>
              <a:solidFill>
                <a:schemeClr val="dk1"/>
              </a:solidFill>
              <a:latin typeface="Manrope"/>
              <a:ea typeface="Manrope"/>
              <a:cs typeface="Manrope"/>
              <a:sym typeface="Manrope"/>
            </a:endParaRPr>
          </a:p>
        </p:txBody>
      </p:sp>
      <p:sp>
        <p:nvSpPr>
          <p:cNvPr id="2008" name="Google Shape;2008;p66"/>
          <p:cNvSpPr/>
          <p:nvPr/>
        </p:nvSpPr>
        <p:spPr>
          <a:xfrm>
            <a:off x="4196424" y="1544888"/>
            <a:ext cx="751200" cy="7512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Inter"/>
                <a:ea typeface="Inter"/>
                <a:cs typeface="Inter"/>
                <a:sym typeface="Inter"/>
              </a:rPr>
              <a:t>2</a:t>
            </a:r>
            <a:endParaRPr sz="3000" b="1">
              <a:solidFill>
                <a:schemeClr val="accent2"/>
              </a:solidFill>
              <a:latin typeface="Inter"/>
              <a:ea typeface="Inter"/>
              <a:cs typeface="Inter"/>
              <a:sym typeface="Inter"/>
            </a:endParaRPr>
          </a:p>
        </p:txBody>
      </p:sp>
      <p:cxnSp>
        <p:nvCxnSpPr>
          <p:cNvPr id="2009" name="Google Shape;2009;p66"/>
          <p:cNvCxnSpPr>
            <a:stCxn id="2007" idx="2"/>
            <a:endCxn id="2010" idx="0"/>
          </p:cNvCxnSpPr>
          <p:nvPr/>
        </p:nvCxnSpPr>
        <p:spPr>
          <a:xfrm>
            <a:off x="4572025" y="2891300"/>
            <a:ext cx="0" cy="618000"/>
          </a:xfrm>
          <a:prstGeom prst="straightConnector1">
            <a:avLst/>
          </a:prstGeom>
          <a:noFill/>
          <a:ln w="9525" cap="flat" cmpd="sng">
            <a:solidFill>
              <a:schemeClr val="lt2"/>
            </a:solidFill>
            <a:prstDash val="solid"/>
            <a:round/>
            <a:headEnd type="none" w="med" len="med"/>
            <a:tailEnd type="triangle" w="med" len="med"/>
          </a:ln>
        </p:spPr>
      </p:cxnSp>
      <p:sp>
        <p:nvSpPr>
          <p:cNvPr id="2011" name="Google Shape;2011;p66"/>
          <p:cNvSpPr txBox="1"/>
          <p:nvPr/>
        </p:nvSpPr>
        <p:spPr>
          <a:xfrm>
            <a:off x="6090325" y="2296100"/>
            <a:ext cx="2330400" cy="5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2012" name="Google Shape;2012;p66"/>
          <p:cNvSpPr/>
          <p:nvPr/>
        </p:nvSpPr>
        <p:spPr>
          <a:xfrm>
            <a:off x="6944113" y="1544888"/>
            <a:ext cx="751200" cy="7512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Inter"/>
                <a:ea typeface="Inter"/>
                <a:cs typeface="Inter"/>
                <a:sym typeface="Inter"/>
              </a:rPr>
              <a:t>3</a:t>
            </a:r>
            <a:endParaRPr sz="3000" b="1">
              <a:solidFill>
                <a:schemeClr val="accent2"/>
              </a:solidFill>
              <a:latin typeface="Inter"/>
              <a:ea typeface="Inter"/>
              <a:cs typeface="Inter"/>
              <a:sym typeface="Inter"/>
            </a:endParaRPr>
          </a:p>
        </p:txBody>
      </p:sp>
      <p:cxnSp>
        <p:nvCxnSpPr>
          <p:cNvPr id="2013" name="Google Shape;2013;p66"/>
          <p:cNvCxnSpPr>
            <a:stCxn id="2011" idx="2"/>
            <a:endCxn id="2014" idx="0"/>
          </p:cNvCxnSpPr>
          <p:nvPr/>
        </p:nvCxnSpPr>
        <p:spPr>
          <a:xfrm>
            <a:off x="7255525" y="2891300"/>
            <a:ext cx="0" cy="618000"/>
          </a:xfrm>
          <a:prstGeom prst="straightConnector1">
            <a:avLst/>
          </a:prstGeom>
          <a:noFill/>
          <a:ln w="9525" cap="flat" cmpd="sng">
            <a:solidFill>
              <a:schemeClr val="lt2"/>
            </a:solidFill>
            <a:prstDash val="solid"/>
            <a:round/>
            <a:headEnd type="none" w="med" len="med"/>
            <a:tailEnd type="triangle" w="med" len="med"/>
          </a:ln>
        </p:spPr>
      </p:cxnSp>
      <p:cxnSp>
        <p:nvCxnSpPr>
          <p:cNvPr id="2015" name="Google Shape;2015;p66"/>
          <p:cNvCxnSpPr>
            <a:stCxn id="2003" idx="6"/>
            <a:endCxn id="2008" idx="2"/>
          </p:cNvCxnSpPr>
          <p:nvPr/>
        </p:nvCxnSpPr>
        <p:spPr>
          <a:xfrm>
            <a:off x="2199975" y="1920499"/>
            <a:ext cx="1996500" cy="0"/>
          </a:xfrm>
          <a:prstGeom prst="straightConnector1">
            <a:avLst/>
          </a:prstGeom>
          <a:noFill/>
          <a:ln w="9525" cap="flat" cmpd="sng">
            <a:solidFill>
              <a:schemeClr val="lt2"/>
            </a:solidFill>
            <a:prstDash val="solid"/>
            <a:round/>
            <a:headEnd type="none" w="med" len="med"/>
            <a:tailEnd type="triangle" w="med" len="med"/>
          </a:ln>
        </p:spPr>
      </p:cxnSp>
      <p:cxnSp>
        <p:nvCxnSpPr>
          <p:cNvPr id="2016" name="Google Shape;2016;p66"/>
          <p:cNvCxnSpPr>
            <a:stCxn id="2008" idx="6"/>
            <a:endCxn id="2012" idx="2"/>
          </p:cNvCxnSpPr>
          <p:nvPr/>
        </p:nvCxnSpPr>
        <p:spPr>
          <a:xfrm>
            <a:off x="4947624" y="1920488"/>
            <a:ext cx="1996500" cy="0"/>
          </a:xfrm>
          <a:prstGeom prst="straightConnector1">
            <a:avLst/>
          </a:prstGeom>
          <a:noFill/>
          <a:ln w="9525" cap="flat" cmpd="sng">
            <a:solidFill>
              <a:schemeClr val="lt2"/>
            </a:solidFill>
            <a:prstDash val="solid"/>
            <a:round/>
            <a:headEnd type="none" w="med" len="med"/>
            <a:tailEnd type="triangle" w="med" len="med"/>
          </a:ln>
        </p:spPr>
      </p:cxnSp>
      <p:sp>
        <p:nvSpPr>
          <p:cNvPr id="2006" name="Google Shape;2006;p66"/>
          <p:cNvSpPr txBox="1"/>
          <p:nvPr/>
        </p:nvSpPr>
        <p:spPr>
          <a:xfrm>
            <a:off x="723377" y="3509276"/>
            <a:ext cx="2330400" cy="834900"/>
          </a:xfrm>
          <a:prstGeom prst="rect">
            <a:avLst/>
          </a:prstGeom>
          <a:noFill/>
          <a:ln>
            <a:noFill/>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Venus is a hot planet</a:t>
            </a:r>
            <a:endParaRPr>
              <a:solidFill>
                <a:schemeClr val="dk1"/>
              </a:solidFill>
              <a:latin typeface="Manrope"/>
              <a:ea typeface="Manrope"/>
              <a:cs typeface="Manrope"/>
              <a:sym typeface="Manrope"/>
            </a:endParaRPr>
          </a:p>
          <a:p>
            <a:pPr marL="274320" lvl="0" indent="-226059" algn="l" rtl="0">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Earth has human life</a:t>
            </a:r>
            <a:endParaRPr>
              <a:solidFill>
                <a:schemeClr val="dk1"/>
              </a:solidFill>
              <a:latin typeface="Manrope"/>
              <a:ea typeface="Manrope"/>
              <a:cs typeface="Manrope"/>
              <a:sym typeface="Manrope"/>
            </a:endParaRPr>
          </a:p>
          <a:p>
            <a:pPr marL="274320" lvl="0" indent="-226059" algn="l" rtl="0">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Neptune is very big</a:t>
            </a:r>
            <a:endParaRPr>
              <a:solidFill>
                <a:schemeClr val="dk1"/>
              </a:solidFill>
              <a:latin typeface="Manrope"/>
              <a:ea typeface="Manrope"/>
              <a:cs typeface="Manrope"/>
              <a:sym typeface="Manrope"/>
            </a:endParaRPr>
          </a:p>
        </p:txBody>
      </p:sp>
      <p:sp>
        <p:nvSpPr>
          <p:cNvPr id="2010" name="Google Shape;2010;p66"/>
          <p:cNvSpPr txBox="1"/>
          <p:nvPr/>
        </p:nvSpPr>
        <p:spPr>
          <a:xfrm>
            <a:off x="3407627" y="3509276"/>
            <a:ext cx="2328900" cy="834900"/>
          </a:xfrm>
          <a:prstGeom prst="rect">
            <a:avLst/>
          </a:prstGeom>
          <a:noFill/>
          <a:ln>
            <a:noFill/>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Mercury is very small </a:t>
            </a:r>
            <a:endParaRPr>
              <a:solidFill>
                <a:schemeClr val="dk1"/>
              </a:solidFill>
              <a:latin typeface="Manrope"/>
              <a:ea typeface="Manrope"/>
              <a:cs typeface="Manrope"/>
              <a:sym typeface="Manrope"/>
            </a:endParaRPr>
          </a:p>
          <a:p>
            <a:pPr marL="274320" lvl="0" indent="-226059" algn="l" rtl="0">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Mars is a red planet</a:t>
            </a:r>
            <a:endParaRPr>
              <a:solidFill>
                <a:schemeClr val="dk1"/>
              </a:solidFill>
              <a:latin typeface="Manrope"/>
              <a:ea typeface="Manrope"/>
              <a:cs typeface="Manrope"/>
              <a:sym typeface="Manrope"/>
            </a:endParaRPr>
          </a:p>
          <a:p>
            <a:pPr marL="274320" lvl="0" indent="-226059" algn="l" rtl="0">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We all live on Earth</a:t>
            </a:r>
            <a:endParaRPr>
              <a:solidFill>
                <a:schemeClr val="dk1"/>
              </a:solidFill>
              <a:latin typeface="Manrope"/>
              <a:ea typeface="Manrope"/>
              <a:cs typeface="Manrope"/>
              <a:sym typeface="Manrope"/>
            </a:endParaRPr>
          </a:p>
        </p:txBody>
      </p:sp>
      <p:sp>
        <p:nvSpPr>
          <p:cNvPr id="2014" name="Google Shape;2014;p66"/>
          <p:cNvSpPr txBox="1"/>
          <p:nvPr/>
        </p:nvSpPr>
        <p:spPr>
          <a:xfrm>
            <a:off x="6090326" y="3509276"/>
            <a:ext cx="2330400" cy="834900"/>
          </a:xfrm>
          <a:prstGeom prst="rect">
            <a:avLst/>
          </a:prstGeom>
          <a:noFill/>
          <a:ln>
            <a:noFill/>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Jupiter is a big planet</a:t>
            </a:r>
            <a:endParaRPr>
              <a:solidFill>
                <a:schemeClr val="dk1"/>
              </a:solidFill>
              <a:latin typeface="Manrope"/>
              <a:ea typeface="Manrope"/>
              <a:cs typeface="Manrope"/>
              <a:sym typeface="Manrope"/>
            </a:endParaRPr>
          </a:p>
          <a:p>
            <a:pPr marL="274320" lvl="0" indent="-226059" algn="l" rtl="0">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Saturn is a gas giant</a:t>
            </a:r>
            <a:endParaRPr>
              <a:solidFill>
                <a:schemeClr val="dk1"/>
              </a:solidFill>
              <a:latin typeface="Manrope"/>
              <a:ea typeface="Manrope"/>
              <a:cs typeface="Manrope"/>
              <a:sym typeface="Manrope"/>
            </a:endParaRPr>
          </a:p>
          <a:p>
            <a:pPr marL="274320" lvl="0" indent="-226059" algn="l" rtl="0">
              <a:spcBef>
                <a:spcPts val="0"/>
              </a:spcBef>
              <a:spcAft>
                <a:spcPts val="0"/>
              </a:spcAft>
              <a:buClr>
                <a:schemeClr val="dk1"/>
              </a:buClr>
              <a:buSzPts val="1400"/>
              <a:buFont typeface="Manrope"/>
              <a:buChar char="●"/>
            </a:pPr>
            <a:r>
              <a:rPr lang="en">
                <a:solidFill>
                  <a:schemeClr val="dk1"/>
                </a:solidFill>
                <a:latin typeface="Manrope"/>
                <a:ea typeface="Manrope"/>
                <a:cs typeface="Manrope"/>
                <a:sym typeface="Manrope"/>
              </a:rPr>
              <a:t>Pluto is a dwarf planet</a:t>
            </a:r>
            <a:endParaRPr>
              <a:solidFill>
                <a:schemeClr val="dk1"/>
              </a:solidFill>
              <a:latin typeface="Manrope"/>
              <a:ea typeface="Manrope"/>
              <a:cs typeface="Manrope"/>
              <a:sym typeface="Manrope"/>
            </a:endParaRPr>
          </a:p>
        </p:txBody>
      </p:sp>
      <p:cxnSp>
        <p:nvCxnSpPr>
          <p:cNvPr id="2017" name="Google Shape;2017;p66"/>
          <p:cNvCxnSpPr/>
          <p:nvPr/>
        </p:nvCxnSpPr>
        <p:spPr>
          <a:xfrm>
            <a:off x="7695331" y="1920487"/>
            <a:ext cx="725400" cy="0"/>
          </a:xfrm>
          <a:prstGeom prst="straightConnector1">
            <a:avLst/>
          </a:prstGeom>
          <a:noFill/>
          <a:ln w="9525" cap="flat" cmpd="sng">
            <a:solidFill>
              <a:schemeClr val="lt2"/>
            </a:solidFill>
            <a:prstDash val="solid"/>
            <a:round/>
            <a:headEnd type="none" w="med" len="med"/>
            <a:tailEnd type="triangle" w="med" len="med"/>
          </a:ln>
        </p:spPr>
      </p:cxnSp>
      <p:cxnSp>
        <p:nvCxnSpPr>
          <p:cNvPr id="2018" name="Google Shape;2018;p66"/>
          <p:cNvCxnSpPr>
            <a:endCxn id="2003" idx="2"/>
          </p:cNvCxnSpPr>
          <p:nvPr/>
        </p:nvCxnSpPr>
        <p:spPr>
          <a:xfrm>
            <a:off x="723375" y="1920499"/>
            <a:ext cx="725400" cy="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2"/>
          <p:cNvSpPr/>
          <p:nvPr/>
        </p:nvSpPr>
        <p:spPr>
          <a:xfrm>
            <a:off x="349250" y="709863"/>
            <a:ext cx="5924550" cy="3862137"/>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2"/>
          <p:cNvSpPr txBox="1">
            <a:spLocks noGrp="1"/>
          </p:cNvSpPr>
          <p:nvPr>
            <p:ph type="title"/>
          </p:nvPr>
        </p:nvSpPr>
        <p:spPr>
          <a:xfrm>
            <a:off x="6403944" y="1342866"/>
            <a:ext cx="2630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smtClean="0"/>
              <a:t>Общий вид программы управления</a:t>
            </a:r>
            <a:endParaRPr dirty="0"/>
          </a:p>
        </p:txBody>
      </p:sp>
      <p:sp>
        <p:nvSpPr>
          <p:cNvPr id="1870" name="Google Shape;1870;p62"/>
          <p:cNvSpPr txBox="1">
            <a:spLocks noGrp="1"/>
          </p:cNvSpPr>
          <p:nvPr>
            <p:ph type="subTitle" idx="1"/>
          </p:nvPr>
        </p:nvSpPr>
        <p:spPr>
          <a:xfrm>
            <a:off x="6404069" y="1900326"/>
            <a:ext cx="2630400" cy="15439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Главное окно программы включает в себя все элементы, необходимые для управления роботом-манипулятором под контролем оператора.</a:t>
            </a:r>
            <a:endParaRPr dirty="0"/>
          </a:p>
        </p:txBody>
      </p:sp>
      <p:pic>
        <p:nvPicPr>
          <p:cNvPr id="3" name="Рисунок 2"/>
          <p:cNvPicPr>
            <a:picLocks noChangeAspect="1"/>
          </p:cNvPicPr>
          <p:nvPr/>
        </p:nvPicPr>
        <p:blipFill rotWithShape="1">
          <a:blip r:embed="rId3">
            <a:extLst>
              <a:ext uri="{28A0092B-C50C-407E-A947-70E740481C1C}">
                <a14:useLocalDpi xmlns:a14="http://schemas.microsoft.com/office/drawing/2010/main" val="0"/>
              </a:ext>
            </a:extLst>
          </a:blip>
          <a:srcRect l="333" t="811" r="780" b="1394"/>
          <a:stretch/>
        </p:blipFill>
        <p:spPr>
          <a:xfrm>
            <a:off x="462116" y="816077"/>
            <a:ext cx="5673214" cy="3628104"/>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2024" name="Google Shape;2024;p67"/>
          <p:cNvSpPr txBox="1"/>
          <p:nvPr/>
        </p:nvSpPr>
        <p:spPr>
          <a:xfrm>
            <a:off x="720000" y="4316250"/>
            <a:ext cx="77040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anrope"/>
                <a:ea typeface="Manrope"/>
                <a:cs typeface="Manrope"/>
                <a:sym typeface="Manrope"/>
              </a:rPr>
              <a:t>Follow the link in the graph to modify its data and then paste the new one here. </a:t>
            </a:r>
            <a:r>
              <a:rPr lang="en" sz="1200" b="1" u="sng">
                <a:solidFill>
                  <a:schemeClr val="dk1"/>
                </a:solidFill>
                <a:latin typeface="Manrope"/>
                <a:ea typeface="Manrope"/>
                <a:cs typeface="Manrope"/>
                <a:sym typeface="Manrop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200" b="1" u="sng">
              <a:solidFill>
                <a:schemeClr val="dk1"/>
              </a:solidFill>
              <a:latin typeface="Manrope"/>
              <a:ea typeface="Manrope"/>
              <a:cs typeface="Manrope"/>
              <a:sym typeface="Manrope"/>
            </a:endParaRPr>
          </a:p>
        </p:txBody>
      </p:sp>
      <p:sp>
        <p:nvSpPr>
          <p:cNvPr id="2025" name="Google Shape;2025;p67"/>
          <p:cNvSpPr txBox="1"/>
          <p:nvPr/>
        </p:nvSpPr>
        <p:spPr>
          <a:xfrm>
            <a:off x="6299219" y="2014938"/>
            <a:ext cx="2123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solidFill>
                <a:schemeClr val="dk1"/>
              </a:solidFill>
              <a:latin typeface="Manrope"/>
              <a:ea typeface="Manrope"/>
              <a:cs typeface="Manrope"/>
              <a:sym typeface="Manrope"/>
            </a:endParaRPr>
          </a:p>
        </p:txBody>
      </p:sp>
      <p:sp>
        <p:nvSpPr>
          <p:cNvPr id="2026" name="Google Shape;2026;p67"/>
          <p:cNvSpPr txBox="1"/>
          <p:nvPr/>
        </p:nvSpPr>
        <p:spPr>
          <a:xfrm>
            <a:off x="6299219" y="3591152"/>
            <a:ext cx="2123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Jupiter is the biggest planet of them all</a:t>
            </a:r>
            <a:endParaRPr>
              <a:solidFill>
                <a:schemeClr val="dk1"/>
              </a:solidFill>
              <a:latin typeface="Manrope"/>
              <a:ea typeface="Manrope"/>
              <a:cs typeface="Manrope"/>
              <a:sym typeface="Manrope"/>
            </a:endParaRPr>
          </a:p>
        </p:txBody>
      </p:sp>
      <p:sp>
        <p:nvSpPr>
          <p:cNvPr id="2027" name="Google Shape;2027;p67"/>
          <p:cNvSpPr txBox="1"/>
          <p:nvPr/>
        </p:nvSpPr>
        <p:spPr>
          <a:xfrm>
            <a:off x="6297600" y="1729175"/>
            <a:ext cx="2126400" cy="37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Neptune </a:t>
            </a:r>
            <a:endParaRPr sz="2000" b="1">
              <a:solidFill>
                <a:schemeClr val="dk1"/>
              </a:solidFill>
              <a:latin typeface="Inter"/>
              <a:ea typeface="Inter"/>
              <a:cs typeface="Inter"/>
              <a:sym typeface="Inter"/>
            </a:endParaRPr>
          </a:p>
        </p:txBody>
      </p:sp>
      <p:sp>
        <p:nvSpPr>
          <p:cNvPr id="2028" name="Google Shape;2028;p67"/>
          <p:cNvSpPr txBox="1"/>
          <p:nvPr/>
        </p:nvSpPr>
        <p:spPr>
          <a:xfrm>
            <a:off x="6297600" y="3304252"/>
            <a:ext cx="2126400" cy="37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Jupiter </a:t>
            </a:r>
            <a:endParaRPr sz="2000" b="1">
              <a:solidFill>
                <a:schemeClr val="dk1"/>
              </a:solidFill>
              <a:latin typeface="Inter"/>
              <a:ea typeface="Inter"/>
              <a:cs typeface="Inter"/>
              <a:sym typeface="Inter"/>
            </a:endParaRPr>
          </a:p>
        </p:txBody>
      </p:sp>
      <p:sp>
        <p:nvSpPr>
          <p:cNvPr id="2029" name="Google Shape;2029;p67"/>
          <p:cNvSpPr txBox="1"/>
          <p:nvPr/>
        </p:nvSpPr>
        <p:spPr>
          <a:xfrm>
            <a:off x="7177625" y="3105949"/>
            <a:ext cx="324300" cy="45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endParaRPr sz="2400" b="1">
              <a:solidFill>
                <a:schemeClr val="dk1"/>
              </a:solidFill>
              <a:latin typeface="Sora"/>
              <a:ea typeface="Sora"/>
              <a:cs typeface="Sora"/>
              <a:sym typeface="Sora"/>
            </a:endParaRPr>
          </a:p>
        </p:txBody>
      </p:sp>
      <p:pic>
        <p:nvPicPr>
          <p:cNvPr id="2030" name="Google Shape;2030;p67" title="Chart">
            <a:hlinkClick r:id="rId4"/>
          </p:cNvPr>
          <p:cNvPicPr preferRelativeResize="0"/>
          <p:nvPr/>
        </p:nvPicPr>
        <p:blipFill>
          <a:blip r:embed="rId5">
            <a:alphaModFix/>
          </a:blip>
          <a:stretch>
            <a:fillRect/>
          </a:stretch>
        </p:blipFill>
        <p:spPr>
          <a:xfrm>
            <a:off x="720000" y="1242875"/>
            <a:ext cx="5416789" cy="2920976"/>
          </a:xfrm>
          <a:prstGeom prst="rect">
            <a:avLst/>
          </a:prstGeom>
          <a:noFill/>
          <a:ln>
            <a:noFill/>
          </a:ln>
        </p:spPr>
      </p:pic>
      <p:sp>
        <p:nvSpPr>
          <p:cNvPr id="2031" name="Google Shape;2031;p67"/>
          <p:cNvSpPr/>
          <p:nvPr/>
        </p:nvSpPr>
        <p:spPr>
          <a:xfrm>
            <a:off x="7177625" y="1247675"/>
            <a:ext cx="324300" cy="324300"/>
          </a:xfrm>
          <a:prstGeom prst="ellipse">
            <a:avLst/>
          </a:prstGeom>
          <a:solidFill>
            <a:schemeClr val="accen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Tables represent your data</a:t>
            </a:r>
            <a:endParaRPr/>
          </a:p>
        </p:txBody>
      </p:sp>
      <p:graphicFrame>
        <p:nvGraphicFramePr>
          <p:cNvPr id="2037" name="Google Shape;2037;p68"/>
          <p:cNvGraphicFramePr/>
          <p:nvPr/>
        </p:nvGraphicFramePr>
        <p:xfrm>
          <a:off x="1026863" y="1342346"/>
          <a:ext cx="7090250" cy="3543150"/>
        </p:xfrm>
        <a:graphic>
          <a:graphicData uri="http://schemas.openxmlformats.org/drawingml/2006/table">
            <a:tbl>
              <a:tblPr>
                <a:noFill/>
                <a:tableStyleId>{651C93F2-9973-45DF-83B7-12DDB7EDA43C}</a:tableStyleId>
              </a:tblPr>
              <a:tblGrid>
                <a:gridCol w="1090775"/>
                <a:gridCol w="1419600"/>
                <a:gridCol w="3914325"/>
                <a:gridCol w="665550"/>
              </a:tblGrid>
              <a:tr h="458650">
                <a:tc>
                  <a:txBody>
                    <a:bodyPr/>
                    <a:lstStyle/>
                    <a:p>
                      <a:pPr marL="0" lvl="0" indent="0" algn="ctr" rtl="0">
                        <a:lnSpc>
                          <a:spcPct val="115000"/>
                        </a:lnSpc>
                        <a:spcBef>
                          <a:spcPts val="0"/>
                        </a:spcBef>
                        <a:spcAft>
                          <a:spcPts val="0"/>
                        </a:spcAft>
                        <a:buNone/>
                      </a:pPr>
                      <a:r>
                        <a:rPr lang="en" sz="3000" b="1">
                          <a:solidFill>
                            <a:schemeClr val="accent2"/>
                          </a:solidFill>
                          <a:latin typeface="Inter"/>
                          <a:ea typeface="Inter"/>
                          <a:cs typeface="Inter"/>
                          <a:sym typeface="Inter"/>
                        </a:rPr>
                        <a:t>01</a:t>
                      </a:r>
                      <a:endParaRPr sz="3000" b="1">
                        <a:solidFill>
                          <a:schemeClr val="accent2"/>
                        </a:solidFill>
                        <a:latin typeface="Inter"/>
                        <a:ea typeface="Inter"/>
                        <a:cs typeface="Inter"/>
                        <a:sym typeface="Inte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b="1">
                          <a:solidFill>
                            <a:schemeClr val="dk1"/>
                          </a:solidFill>
                          <a:latin typeface="Inter"/>
                          <a:ea typeface="Inter"/>
                          <a:cs typeface="Inter"/>
                          <a:sym typeface="Inter"/>
                        </a:rPr>
                        <a:t>Venus</a:t>
                      </a:r>
                      <a:endParaRPr sz="2000" b="1">
                        <a:solidFill>
                          <a:schemeClr val="dk1"/>
                        </a:solidFill>
                        <a:latin typeface="Inter"/>
                        <a:ea typeface="Inter"/>
                        <a:cs typeface="Inter"/>
                        <a:sym typeface="Inte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Venus is very hot, even hotter than Mercury</a:t>
                      </a:r>
                      <a:endParaRPr>
                        <a:solidFill>
                          <a:schemeClr val="dk1"/>
                        </a:solidFill>
                        <a:latin typeface="Manrope"/>
                        <a:ea typeface="Manrope"/>
                        <a:cs typeface="Manrope"/>
                        <a:sym typeface="Manrop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Manrope"/>
                          <a:ea typeface="Manrope"/>
                          <a:cs typeface="Manrope"/>
                          <a:sym typeface="Manrope"/>
                        </a:rPr>
                        <a:t>Yes</a:t>
                      </a:r>
                      <a:endParaRPr b="1">
                        <a:solidFill>
                          <a:schemeClr val="dk1"/>
                        </a:solidFill>
                        <a:latin typeface="Manrope"/>
                        <a:ea typeface="Manrope"/>
                        <a:cs typeface="Manrope"/>
                        <a:sym typeface="Manrop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58650">
                <a:tc>
                  <a:txBody>
                    <a:bodyPr/>
                    <a:lstStyle/>
                    <a:p>
                      <a:pPr marL="0" lvl="0" indent="0" algn="ctr" rtl="0">
                        <a:lnSpc>
                          <a:spcPct val="115000"/>
                        </a:lnSpc>
                        <a:spcBef>
                          <a:spcPts val="0"/>
                        </a:spcBef>
                        <a:spcAft>
                          <a:spcPts val="0"/>
                        </a:spcAft>
                        <a:buNone/>
                      </a:pPr>
                      <a:r>
                        <a:rPr lang="en" sz="3000" b="1">
                          <a:solidFill>
                            <a:schemeClr val="accent2"/>
                          </a:solidFill>
                          <a:latin typeface="Inter"/>
                          <a:ea typeface="Inter"/>
                          <a:cs typeface="Inter"/>
                          <a:sym typeface="Inter"/>
                        </a:rPr>
                        <a:t>02</a:t>
                      </a:r>
                      <a:endParaRPr sz="3000" b="1">
                        <a:solidFill>
                          <a:schemeClr val="accent2"/>
                        </a:solidFill>
                        <a:latin typeface="Inter"/>
                        <a:ea typeface="Inter"/>
                        <a:cs typeface="Inter"/>
                        <a:sym typeface="Inte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b="1">
                          <a:solidFill>
                            <a:schemeClr val="dk1"/>
                          </a:solidFill>
                          <a:latin typeface="Inter"/>
                          <a:ea typeface="Inter"/>
                          <a:cs typeface="Inter"/>
                          <a:sym typeface="Inter"/>
                        </a:rPr>
                        <a:t>Saturn</a:t>
                      </a:r>
                      <a:endParaRPr sz="2000" b="1">
                        <a:solidFill>
                          <a:schemeClr val="dk1"/>
                        </a:solidFill>
                        <a:latin typeface="Inter"/>
                        <a:ea typeface="Inter"/>
                        <a:cs typeface="Inter"/>
                        <a:sym typeface="Inte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Saturn is a gas giant and has several rings</a:t>
                      </a:r>
                      <a:endParaRPr>
                        <a:solidFill>
                          <a:schemeClr val="dk1"/>
                        </a:solidFill>
                        <a:latin typeface="Manrope"/>
                        <a:ea typeface="Manrope"/>
                        <a:cs typeface="Manrope"/>
                        <a:sym typeface="Manrop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Manrope"/>
                          <a:ea typeface="Manrope"/>
                          <a:cs typeface="Manrope"/>
                          <a:sym typeface="Manrope"/>
                        </a:rPr>
                        <a:t>Yes</a:t>
                      </a:r>
                      <a:endParaRPr b="1">
                        <a:solidFill>
                          <a:schemeClr val="dk1"/>
                        </a:solidFill>
                        <a:latin typeface="Manrope"/>
                        <a:ea typeface="Manrope"/>
                        <a:cs typeface="Manrope"/>
                        <a:sym typeface="Manrop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58650">
                <a:tc>
                  <a:txBody>
                    <a:bodyPr/>
                    <a:lstStyle/>
                    <a:p>
                      <a:pPr marL="0" lvl="0" indent="0" algn="ctr" rtl="0">
                        <a:lnSpc>
                          <a:spcPct val="115000"/>
                        </a:lnSpc>
                        <a:spcBef>
                          <a:spcPts val="0"/>
                        </a:spcBef>
                        <a:spcAft>
                          <a:spcPts val="0"/>
                        </a:spcAft>
                        <a:buNone/>
                      </a:pPr>
                      <a:r>
                        <a:rPr lang="en" sz="3000" b="1">
                          <a:solidFill>
                            <a:schemeClr val="accent2"/>
                          </a:solidFill>
                          <a:latin typeface="Inter"/>
                          <a:ea typeface="Inter"/>
                          <a:cs typeface="Inter"/>
                          <a:sym typeface="Inter"/>
                        </a:rPr>
                        <a:t>03</a:t>
                      </a:r>
                      <a:endParaRPr sz="3000" b="1">
                        <a:solidFill>
                          <a:schemeClr val="accent2"/>
                        </a:solidFill>
                        <a:latin typeface="Inter"/>
                        <a:ea typeface="Inter"/>
                        <a:cs typeface="Inter"/>
                        <a:sym typeface="Inte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b="1">
                          <a:solidFill>
                            <a:schemeClr val="dk1"/>
                          </a:solidFill>
                          <a:latin typeface="Inter"/>
                          <a:ea typeface="Inter"/>
                          <a:cs typeface="Inter"/>
                          <a:sym typeface="Inter"/>
                        </a:rPr>
                        <a:t>Jupiter</a:t>
                      </a:r>
                      <a:endParaRPr sz="2000" b="1">
                        <a:solidFill>
                          <a:schemeClr val="dk1"/>
                        </a:solidFill>
                        <a:latin typeface="Inter"/>
                        <a:ea typeface="Inter"/>
                        <a:cs typeface="Inter"/>
                        <a:sym typeface="Inte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Jupiter is the biggest planet of them all</a:t>
                      </a:r>
                      <a:endParaRPr>
                        <a:solidFill>
                          <a:schemeClr val="dk1"/>
                        </a:solidFill>
                        <a:latin typeface="Manrope"/>
                        <a:ea typeface="Manrope"/>
                        <a:cs typeface="Manrope"/>
                        <a:sym typeface="Manrop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Manrope"/>
                          <a:ea typeface="Manrope"/>
                          <a:cs typeface="Manrope"/>
                          <a:sym typeface="Manrope"/>
                        </a:rPr>
                        <a:t>No</a:t>
                      </a:r>
                      <a:endParaRPr b="1">
                        <a:solidFill>
                          <a:schemeClr val="dk1"/>
                        </a:solidFill>
                        <a:latin typeface="Manrope"/>
                        <a:ea typeface="Manrope"/>
                        <a:cs typeface="Manrope"/>
                        <a:sym typeface="Manrop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58650">
                <a:tc>
                  <a:txBody>
                    <a:bodyPr/>
                    <a:lstStyle/>
                    <a:p>
                      <a:pPr marL="0" lvl="0" indent="0" algn="ctr" rtl="0">
                        <a:lnSpc>
                          <a:spcPct val="115000"/>
                        </a:lnSpc>
                        <a:spcBef>
                          <a:spcPts val="0"/>
                        </a:spcBef>
                        <a:spcAft>
                          <a:spcPts val="0"/>
                        </a:spcAft>
                        <a:buNone/>
                      </a:pPr>
                      <a:r>
                        <a:rPr lang="en" sz="3000" b="1">
                          <a:solidFill>
                            <a:schemeClr val="accent2"/>
                          </a:solidFill>
                          <a:latin typeface="Inter"/>
                          <a:ea typeface="Inter"/>
                          <a:cs typeface="Inter"/>
                          <a:sym typeface="Inter"/>
                        </a:rPr>
                        <a:t>04</a:t>
                      </a:r>
                      <a:endParaRPr sz="3000" b="1">
                        <a:solidFill>
                          <a:schemeClr val="accent2"/>
                        </a:solidFill>
                        <a:latin typeface="Inter"/>
                        <a:ea typeface="Inter"/>
                        <a:cs typeface="Inter"/>
                        <a:sym typeface="Inte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b="1">
                          <a:solidFill>
                            <a:schemeClr val="dk1"/>
                          </a:solidFill>
                          <a:latin typeface="Inter"/>
                          <a:ea typeface="Inter"/>
                          <a:cs typeface="Inter"/>
                          <a:sym typeface="Inter"/>
                        </a:rPr>
                        <a:t>Earth</a:t>
                      </a:r>
                      <a:endParaRPr sz="2000" b="1">
                        <a:solidFill>
                          <a:schemeClr val="dk1"/>
                        </a:solidFill>
                        <a:latin typeface="Inter"/>
                        <a:ea typeface="Inter"/>
                        <a:cs typeface="Inter"/>
                        <a:sym typeface="Inte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Earth is the planet where we all live on</a:t>
                      </a:r>
                      <a:endParaRPr>
                        <a:solidFill>
                          <a:schemeClr val="dk1"/>
                        </a:solidFill>
                        <a:latin typeface="Manrope"/>
                        <a:ea typeface="Manrope"/>
                        <a:cs typeface="Manrope"/>
                        <a:sym typeface="Manrop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Manrope"/>
                          <a:ea typeface="Manrope"/>
                          <a:cs typeface="Manrope"/>
                          <a:sym typeface="Manrope"/>
                        </a:rPr>
                        <a:t>Yes</a:t>
                      </a:r>
                      <a:endParaRPr b="1">
                        <a:solidFill>
                          <a:schemeClr val="dk1"/>
                        </a:solidFill>
                        <a:latin typeface="Manrope"/>
                        <a:ea typeface="Manrope"/>
                        <a:cs typeface="Manrope"/>
                        <a:sym typeface="Manrop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58650">
                <a:tc>
                  <a:txBody>
                    <a:bodyPr/>
                    <a:lstStyle/>
                    <a:p>
                      <a:pPr marL="0" lvl="0" indent="0" algn="ctr" rtl="0">
                        <a:lnSpc>
                          <a:spcPct val="115000"/>
                        </a:lnSpc>
                        <a:spcBef>
                          <a:spcPts val="0"/>
                        </a:spcBef>
                        <a:spcAft>
                          <a:spcPts val="0"/>
                        </a:spcAft>
                        <a:buNone/>
                      </a:pPr>
                      <a:r>
                        <a:rPr lang="en" sz="3000" b="1">
                          <a:solidFill>
                            <a:schemeClr val="accent2"/>
                          </a:solidFill>
                          <a:latin typeface="Inter"/>
                          <a:ea typeface="Inter"/>
                          <a:cs typeface="Inter"/>
                          <a:sym typeface="Inter"/>
                        </a:rPr>
                        <a:t>05</a:t>
                      </a:r>
                      <a:endParaRPr sz="3000" b="1">
                        <a:solidFill>
                          <a:schemeClr val="accent2"/>
                        </a:solidFill>
                        <a:latin typeface="Inter"/>
                        <a:ea typeface="Inter"/>
                        <a:cs typeface="Inter"/>
                        <a:sym typeface="Inte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000" b="1">
                          <a:solidFill>
                            <a:schemeClr val="dk1"/>
                          </a:solidFill>
                          <a:latin typeface="Inter"/>
                          <a:ea typeface="Inter"/>
                          <a:cs typeface="Inter"/>
                          <a:sym typeface="Inter"/>
                        </a:rPr>
                        <a:t>Mars</a:t>
                      </a:r>
                      <a:endParaRPr sz="2000" b="1">
                        <a:solidFill>
                          <a:schemeClr val="dk1"/>
                        </a:solidFill>
                        <a:latin typeface="Inter"/>
                        <a:ea typeface="Inter"/>
                        <a:cs typeface="Inter"/>
                        <a:sym typeface="Inte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Despite being red, Mars is a very cold place</a:t>
                      </a:r>
                      <a:endParaRPr>
                        <a:solidFill>
                          <a:schemeClr val="dk1"/>
                        </a:solidFill>
                        <a:latin typeface="Manrope"/>
                        <a:ea typeface="Manrope"/>
                        <a:cs typeface="Manrope"/>
                        <a:sym typeface="Manrop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Manrope"/>
                          <a:ea typeface="Manrope"/>
                          <a:cs typeface="Manrope"/>
                          <a:sym typeface="Manrope"/>
                        </a:rPr>
                        <a:t>Yes</a:t>
                      </a:r>
                      <a:endParaRPr b="1">
                        <a:solidFill>
                          <a:schemeClr val="dk1"/>
                        </a:solidFill>
                        <a:latin typeface="Manrope"/>
                        <a:ea typeface="Manrope"/>
                        <a:cs typeface="Manrope"/>
                        <a:sym typeface="Manrop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another graph</a:t>
            </a:r>
            <a:endParaRPr/>
          </a:p>
        </p:txBody>
      </p:sp>
      <p:sp>
        <p:nvSpPr>
          <p:cNvPr id="2043" name="Google Shape;2043;p69"/>
          <p:cNvSpPr txBox="1"/>
          <p:nvPr/>
        </p:nvSpPr>
        <p:spPr>
          <a:xfrm>
            <a:off x="720000" y="4316250"/>
            <a:ext cx="77040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anrope"/>
                <a:ea typeface="Manrope"/>
                <a:cs typeface="Manrope"/>
                <a:sym typeface="Manrope"/>
              </a:rPr>
              <a:t>Follow the link in the graph to modify its data and then paste the new one here. </a:t>
            </a:r>
            <a:r>
              <a:rPr lang="en" sz="1200" b="1" u="sng">
                <a:solidFill>
                  <a:schemeClr val="dk1"/>
                </a:solidFill>
                <a:latin typeface="Manrope"/>
                <a:ea typeface="Manrope"/>
                <a:cs typeface="Manrope"/>
                <a:sym typeface="Manrop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200" b="1" u="sng">
              <a:solidFill>
                <a:schemeClr val="dk1"/>
              </a:solidFill>
              <a:latin typeface="Manrope"/>
              <a:ea typeface="Manrope"/>
              <a:cs typeface="Manrope"/>
              <a:sym typeface="Manrope"/>
            </a:endParaRPr>
          </a:p>
        </p:txBody>
      </p:sp>
      <p:sp>
        <p:nvSpPr>
          <p:cNvPr id="2044" name="Google Shape;2044;p69"/>
          <p:cNvSpPr txBox="1"/>
          <p:nvPr/>
        </p:nvSpPr>
        <p:spPr>
          <a:xfrm>
            <a:off x="2451073" y="3335083"/>
            <a:ext cx="1731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Neptune is the farthest planet</a:t>
            </a:r>
            <a:endParaRPr>
              <a:solidFill>
                <a:schemeClr val="dk1"/>
              </a:solidFill>
              <a:latin typeface="Manrope"/>
              <a:ea typeface="Manrope"/>
              <a:cs typeface="Manrope"/>
              <a:sym typeface="Manrope"/>
            </a:endParaRPr>
          </a:p>
        </p:txBody>
      </p:sp>
      <p:sp>
        <p:nvSpPr>
          <p:cNvPr id="2045" name="Google Shape;2045;p69"/>
          <p:cNvSpPr txBox="1"/>
          <p:nvPr/>
        </p:nvSpPr>
        <p:spPr>
          <a:xfrm>
            <a:off x="2451073" y="3016484"/>
            <a:ext cx="1731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Neptune</a:t>
            </a:r>
            <a:endParaRPr sz="2000" b="1">
              <a:solidFill>
                <a:schemeClr val="dk1"/>
              </a:solidFill>
              <a:latin typeface="Inter"/>
              <a:ea typeface="Inter"/>
              <a:cs typeface="Inter"/>
              <a:sym typeface="Inter"/>
            </a:endParaRPr>
          </a:p>
        </p:txBody>
      </p:sp>
      <p:sp>
        <p:nvSpPr>
          <p:cNvPr id="2046" name="Google Shape;2046;p69"/>
          <p:cNvSpPr txBox="1"/>
          <p:nvPr/>
        </p:nvSpPr>
        <p:spPr>
          <a:xfrm>
            <a:off x="720000" y="3016484"/>
            <a:ext cx="1731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Jupiter</a:t>
            </a:r>
            <a:endParaRPr sz="2000" b="1">
              <a:solidFill>
                <a:schemeClr val="dk1"/>
              </a:solidFill>
              <a:latin typeface="Inter"/>
              <a:ea typeface="Inter"/>
              <a:cs typeface="Inter"/>
              <a:sym typeface="Inter"/>
            </a:endParaRPr>
          </a:p>
        </p:txBody>
      </p:sp>
      <p:sp>
        <p:nvSpPr>
          <p:cNvPr id="2047" name="Google Shape;2047;p69"/>
          <p:cNvSpPr txBox="1"/>
          <p:nvPr/>
        </p:nvSpPr>
        <p:spPr>
          <a:xfrm>
            <a:off x="720000" y="3335083"/>
            <a:ext cx="1731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Jupiter is the biggest planet </a:t>
            </a:r>
            <a:endParaRPr>
              <a:solidFill>
                <a:schemeClr val="dk1"/>
              </a:solidFill>
              <a:latin typeface="Manrope"/>
              <a:ea typeface="Manrope"/>
              <a:cs typeface="Manrope"/>
              <a:sym typeface="Manrope"/>
            </a:endParaRPr>
          </a:p>
        </p:txBody>
      </p:sp>
      <p:sp>
        <p:nvSpPr>
          <p:cNvPr id="2048" name="Google Shape;2048;p69"/>
          <p:cNvSpPr txBox="1"/>
          <p:nvPr/>
        </p:nvSpPr>
        <p:spPr>
          <a:xfrm>
            <a:off x="1026600" y="1490362"/>
            <a:ext cx="1117800" cy="6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1"/>
                </a:solidFill>
                <a:latin typeface="Inter"/>
                <a:ea typeface="Inter"/>
                <a:cs typeface="Inter"/>
                <a:sym typeface="Inter"/>
              </a:rPr>
              <a:t>20%</a:t>
            </a:r>
            <a:endParaRPr sz="3000" b="1">
              <a:solidFill>
                <a:schemeClr val="accent1"/>
              </a:solidFill>
              <a:latin typeface="Inter"/>
              <a:ea typeface="Inter"/>
              <a:cs typeface="Inter"/>
              <a:sym typeface="Inter"/>
            </a:endParaRPr>
          </a:p>
        </p:txBody>
      </p:sp>
      <p:sp>
        <p:nvSpPr>
          <p:cNvPr id="2049" name="Google Shape;2049;p69"/>
          <p:cNvSpPr/>
          <p:nvPr/>
        </p:nvSpPr>
        <p:spPr>
          <a:xfrm>
            <a:off x="1168800" y="2111695"/>
            <a:ext cx="833400" cy="8334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9"/>
          <p:cNvSpPr txBox="1"/>
          <p:nvPr/>
        </p:nvSpPr>
        <p:spPr>
          <a:xfrm>
            <a:off x="2757673" y="1490362"/>
            <a:ext cx="1117800" cy="6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Inter"/>
                <a:ea typeface="Inter"/>
                <a:cs typeface="Inter"/>
                <a:sym typeface="Inter"/>
              </a:rPr>
              <a:t>30%</a:t>
            </a:r>
            <a:endParaRPr sz="3000" b="1">
              <a:solidFill>
                <a:schemeClr val="accent2"/>
              </a:solidFill>
              <a:latin typeface="Inter"/>
              <a:ea typeface="Inter"/>
              <a:cs typeface="Inter"/>
              <a:sym typeface="Inter"/>
            </a:endParaRPr>
          </a:p>
        </p:txBody>
      </p:sp>
      <p:sp>
        <p:nvSpPr>
          <p:cNvPr id="2051" name="Google Shape;2051;p69"/>
          <p:cNvSpPr/>
          <p:nvPr/>
        </p:nvSpPr>
        <p:spPr>
          <a:xfrm>
            <a:off x="2899873" y="2111695"/>
            <a:ext cx="833400" cy="8334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9"/>
          <p:cNvSpPr txBox="1"/>
          <p:nvPr/>
        </p:nvSpPr>
        <p:spPr>
          <a:xfrm>
            <a:off x="4182237" y="3335083"/>
            <a:ext cx="1731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Mercury is the smallest planet</a:t>
            </a:r>
            <a:endParaRPr>
              <a:solidFill>
                <a:schemeClr val="dk1"/>
              </a:solidFill>
              <a:latin typeface="Manrope"/>
              <a:ea typeface="Manrope"/>
              <a:cs typeface="Manrope"/>
              <a:sym typeface="Manrope"/>
            </a:endParaRPr>
          </a:p>
        </p:txBody>
      </p:sp>
      <p:sp>
        <p:nvSpPr>
          <p:cNvPr id="2053" name="Google Shape;2053;p69"/>
          <p:cNvSpPr txBox="1"/>
          <p:nvPr/>
        </p:nvSpPr>
        <p:spPr>
          <a:xfrm>
            <a:off x="4182237" y="3016484"/>
            <a:ext cx="1731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Inter"/>
                <a:ea typeface="Inter"/>
                <a:cs typeface="Inter"/>
                <a:sym typeface="Inter"/>
              </a:rPr>
              <a:t>Mercury</a:t>
            </a:r>
            <a:endParaRPr sz="2000" b="1">
              <a:solidFill>
                <a:schemeClr val="dk1"/>
              </a:solidFill>
              <a:latin typeface="Inter"/>
              <a:ea typeface="Inter"/>
              <a:cs typeface="Inter"/>
              <a:sym typeface="Inter"/>
            </a:endParaRPr>
          </a:p>
        </p:txBody>
      </p:sp>
      <p:sp>
        <p:nvSpPr>
          <p:cNvPr id="2054" name="Google Shape;2054;p69"/>
          <p:cNvSpPr txBox="1"/>
          <p:nvPr/>
        </p:nvSpPr>
        <p:spPr>
          <a:xfrm>
            <a:off x="4488837" y="1490362"/>
            <a:ext cx="1117800" cy="6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Inter"/>
                <a:ea typeface="Inter"/>
                <a:cs typeface="Inter"/>
                <a:sym typeface="Inter"/>
              </a:rPr>
              <a:t>50%</a:t>
            </a:r>
            <a:endParaRPr sz="3000" b="1">
              <a:solidFill>
                <a:schemeClr val="dk1"/>
              </a:solidFill>
              <a:latin typeface="Inter"/>
              <a:ea typeface="Inter"/>
              <a:cs typeface="Inter"/>
              <a:sym typeface="Inter"/>
            </a:endParaRPr>
          </a:p>
        </p:txBody>
      </p:sp>
      <p:sp>
        <p:nvSpPr>
          <p:cNvPr id="2055" name="Google Shape;2055;p69"/>
          <p:cNvSpPr/>
          <p:nvPr/>
        </p:nvSpPr>
        <p:spPr>
          <a:xfrm>
            <a:off x="4631037" y="2111695"/>
            <a:ext cx="833400" cy="8334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6" name="Google Shape;2056;p69" title="Chart">
            <a:hlinkClick r:id="rId4"/>
          </p:cNvPr>
          <p:cNvPicPr preferRelativeResize="0"/>
          <p:nvPr/>
        </p:nvPicPr>
        <p:blipFill>
          <a:blip r:embed="rId5">
            <a:alphaModFix/>
          </a:blip>
          <a:stretch>
            <a:fillRect/>
          </a:stretch>
        </p:blipFill>
        <p:spPr>
          <a:xfrm>
            <a:off x="6006812" y="1490367"/>
            <a:ext cx="2423924" cy="2417416"/>
          </a:xfrm>
          <a:prstGeom prst="rect">
            <a:avLst/>
          </a:prstGeom>
          <a:noFill/>
          <a:ln>
            <a:noFill/>
          </a:ln>
          <a:effectLst>
            <a:outerShdw blurRad="200025" dist="19050" dir="5400000" algn="bl" rotWithShape="0">
              <a:schemeClr val="dk1">
                <a:alpha val="50000"/>
              </a:schemeClr>
            </a:outerShdw>
          </a:effectLst>
        </p:spPr>
      </p:pic>
      <p:grpSp>
        <p:nvGrpSpPr>
          <p:cNvPr id="2057" name="Google Shape;2057;p69"/>
          <p:cNvGrpSpPr/>
          <p:nvPr/>
        </p:nvGrpSpPr>
        <p:grpSpPr>
          <a:xfrm>
            <a:off x="3090870" y="2302638"/>
            <a:ext cx="451485" cy="451515"/>
            <a:chOff x="2727757" y="3280701"/>
            <a:chExt cx="451485" cy="451515"/>
          </a:xfrm>
        </p:grpSpPr>
        <p:sp>
          <p:nvSpPr>
            <p:cNvPr id="2058" name="Google Shape;2058;p69"/>
            <p:cNvSpPr/>
            <p:nvPr/>
          </p:nvSpPr>
          <p:spPr>
            <a:xfrm>
              <a:off x="2807234" y="3412831"/>
              <a:ext cx="105578" cy="173013"/>
            </a:xfrm>
            <a:custGeom>
              <a:avLst/>
              <a:gdLst/>
              <a:ahLst/>
              <a:cxnLst/>
              <a:rect l="l" t="t" r="r" b="b"/>
              <a:pathLst>
                <a:path w="3507" h="5747" extrusionOk="0">
                  <a:moveTo>
                    <a:pt x="1" y="1"/>
                  </a:moveTo>
                  <a:lnTo>
                    <a:pt x="1" y="5746"/>
                  </a:lnTo>
                  <a:lnTo>
                    <a:pt x="3507" y="5746"/>
                  </a:lnTo>
                  <a:lnTo>
                    <a:pt x="3507" y="625"/>
                  </a:lnTo>
                  <a:lnTo>
                    <a:pt x="2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9"/>
            <p:cNvSpPr/>
            <p:nvPr/>
          </p:nvSpPr>
          <p:spPr>
            <a:xfrm>
              <a:off x="2727757" y="3280701"/>
              <a:ext cx="451485" cy="451515"/>
            </a:xfrm>
            <a:custGeom>
              <a:avLst/>
              <a:gdLst/>
              <a:ahLst/>
              <a:cxnLst/>
              <a:rect l="l" t="t" r="r" b="b"/>
              <a:pathLst>
                <a:path w="14997" h="14998" extrusionOk="0">
                  <a:moveTo>
                    <a:pt x="3684" y="875"/>
                  </a:moveTo>
                  <a:lnTo>
                    <a:pt x="4122" y="1758"/>
                  </a:lnTo>
                  <a:lnTo>
                    <a:pt x="883" y="1758"/>
                  </a:lnTo>
                  <a:lnTo>
                    <a:pt x="883" y="875"/>
                  </a:lnTo>
                  <a:close/>
                  <a:moveTo>
                    <a:pt x="5915" y="3516"/>
                  </a:moveTo>
                  <a:lnTo>
                    <a:pt x="7057" y="4658"/>
                  </a:lnTo>
                  <a:lnTo>
                    <a:pt x="7057" y="11009"/>
                  </a:lnTo>
                  <a:lnTo>
                    <a:pt x="1758" y="11009"/>
                  </a:lnTo>
                  <a:lnTo>
                    <a:pt x="1758" y="3516"/>
                  </a:lnTo>
                  <a:close/>
                  <a:moveTo>
                    <a:pt x="0" y="1"/>
                  </a:moveTo>
                  <a:lnTo>
                    <a:pt x="0" y="12794"/>
                  </a:lnTo>
                  <a:lnTo>
                    <a:pt x="3988" y="12794"/>
                  </a:lnTo>
                  <a:lnTo>
                    <a:pt x="3988" y="13677"/>
                  </a:lnTo>
                  <a:cubicBezTo>
                    <a:pt x="3988" y="14399"/>
                    <a:pt x="4577" y="14997"/>
                    <a:pt x="5308" y="14997"/>
                  </a:cubicBezTo>
                  <a:lnTo>
                    <a:pt x="11865" y="14997"/>
                  </a:lnTo>
                  <a:cubicBezTo>
                    <a:pt x="12632" y="14997"/>
                    <a:pt x="13248" y="14364"/>
                    <a:pt x="13203" y="13596"/>
                  </a:cubicBezTo>
                  <a:cubicBezTo>
                    <a:pt x="13168" y="12910"/>
                    <a:pt x="12597" y="12356"/>
                    <a:pt x="11892" y="12356"/>
                  </a:cubicBezTo>
                  <a:lnTo>
                    <a:pt x="11499" y="12356"/>
                  </a:lnTo>
                  <a:cubicBezTo>
                    <a:pt x="11258" y="12356"/>
                    <a:pt x="11053" y="12178"/>
                    <a:pt x="11044" y="11937"/>
                  </a:cubicBezTo>
                  <a:cubicBezTo>
                    <a:pt x="11026" y="11687"/>
                    <a:pt x="11232" y="11482"/>
                    <a:pt x="11481" y="11482"/>
                  </a:cubicBezTo>
                  <a:lnTo>
                    <a:pt x="11919" y="11482"/>
                  </a:lnTo>
                  <a:cubicBezTo>
                    <a:pt x="12650" y="11482"/>
                    <a:pt x="13239" y="10884"/>
                    <a:pt x="13239" y="10153"/>
                  </a:cubicBezTo>
                  <a:lnTo>
                    <a:pt x="13239" y="10046"/>
                  </a:lnTo>
                  <a:cubicBezTo>
                    <a:pt x="13498" y="9894"/>
                    <a:pt x="13676" y="9609"/>
                    <a:pt x="13676" y="9279"/>
                  </a:cubicBezTo>
                  <a:lnTo>
                    <a:pt x="13676" y="8181"/>
                  </a:lnTo>
                  <a:cubicBezTo>
                    <a:pt x="14452" y="7833"/>
                    <a:pt x="14996" y="7057"/>
                    <a:pt x="14996" y="6156"/>
                  </a:cubicBezTo>
                  <a:lnTo>
                    <a:pt x="14996" y="3953"/>
                  </a:lnTo>
                  <a:lnTo>
                    <a:pt x="14113" y="3953"/>
                  </a:lnTo>
                  <a:lnTo>
                    <a:pt x="14113" y="2195"/>
                  </a:lnTo>
                  <a:lnTo>
                    <a:pt x="13239" y="2195"/>
                  </a:lnTo>
                  <a:lnTo>
                    <a:pt x="13239" y="3953"/>
                  </a:lnTo>
                  <a:lnTo>
                    <a:pt x="12329" y="3953"/>
                  </a:lnTo>
                  <a:lnTo>
                    <a:pt x="12329" y="2195"/>
                  </a:lnTo>
                  <a:lnTo>
                    <a:pt x="11455" y="2195"/>
                  </a:lnTo>
                  <a:lnTo>
                    <a:pt x="11455" y="3953"/>
                  </a:lnTo>
                  <a:lnTo>
                    <a:pt x="10572" y="3953"/>
                  </a:lnTo>
                  <a:lnTo>
                    <a:pt x="10572" y="6156"/>
                  </a:lnTo>
                  <a:cubicBezTo>
                    <a:pt x="10572" y="7057"/>
                    <a:pt x="11125" y="7833"/>
                    <a:pt x="11919" y="8181"/>
                  </a:cubicBezTo>
                  <a:lnTo>
                    <a:pt x="11919" y="9279"/>
                  </a:lnTo>
                  <a:cubicBezTo>
                    <a:pt x="11919" y="9609"/>
                    <a:pt x="12097" y="9894"/>
                    <a:pt x="12356" y="10046"/>
                  </a:cubicBezTo>
                  <a:lnTo>
                    <a:pt x="12356" y="10162"/>
                  </a:lnTo>
                  <a:cubicBezTo>
                    <a:pt x="12356" y="10403"/>
                    <a:pt x="12159" y="10599"/>
                    <a:pt x="11919" y="10599"/>
                  </a:cubicBezTo>
                  <a:lnTo>
                    <a:pt x="11508" y="10599"/>
                  </a:lnTo>
                  <a:cubicBezTo>
                    <a:pt x="10741" y="10599"/>
                    <a:pt x="10125" y="11232"/>
                    <a:pt x="10170" y="12000"/>
                  </a:cubicBezTo>
                  <a:cubicBezTo>
                    <a:pt x="10206" y="12687"/>
                    <a:pt x="10777" y="13240"/>
                    <a:pt x="11481" y="13240"/>
                  </a:cubicBezTo>
                  <a:lnTo>
                    <a:pt x="11892" y="13240"/>
                  </a:lnTo>
                  <a:cubicBezTo>
                    <a:pt x="12133" y="13240"/>
                    <a:pt x="12338" y="13418"/>
                    <a:pt x="12347" y="13659"/>
                  </a:cubicBezTo>
                  <a:cubicBezTo>
                    <a:pt x="12356" y="13909"/>
                    <a:pt x="12159" y="14114"/>
                    <a:pt x="11910" y="14114"/>
                  </a:cubicBezTo>
                  <a:lnTo>
                    <a:pt x="5272" y="14114"/>
                  </a:lnTo>
                  <a:cubicBezTo>
                    <a:pt x="5032" y="14114"/>
                    <a:pt x="4835" y="13918"/>
                    <a:pt x="4835" y="13677"/>
                  </a:cubicBezTo>
                  <a:lnTo>
                    <a:pt x="4835" y="12794"/>
                  </a:lnTo>
                  <a:lnTo>
                    <a:pt x="8814" y="12794"/>
                  </a:lnTo>
                  <a:lnTo>
                    <a:pt x="8814" y="4131"/>
                  </a:lnTo>
                  <a:lnTo>
                    <a:pt x="10313" y="2633"/>
                  </a:lnTo>
                  <a:lnTo>
                    <a:pt x="7940" y="260"/>
                  </a:lnTo>
                  <a:lnTo>
                    <a:pt x="6441" y="1758"/>
                  </a:lnTo>
                  <a:lnTo>
                    <a:pt x="5130" y="1758"/>
                  </a:lnTo>
                  <a:lnTo>
                    <a:pt x="42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69"/>
          <p:cNvGrpSpPr/>
          <p:nvPr/>
        </p:nvGrpSpPr>
        <p:grpSpPr>
          <a:xfrm>
            <a:off x="1359684" y="2302638"/>
            <a:ext cx="451484" cy="451514"/>
            <a:chOff x="3373659" y="3280701"/>
            <a:chExt cx="451484" cy="451514"/>
          </a:xfrm>
        </p:grpSpPr>
        <p:sp>
          <p:nvSpPr>
            <p:cNvPr id="2061" name="Google Shape;2061;p69"/>
            <p:cNvSpPr/>
            <p:nvPr/>
          </p:nvSpPr>
          <p:spPr>
            <a:xfrm>
              <a:off x="3691898" y="3413644"/>
              <a:ext cx="133245" cy="132853"/>
            </a:xfrm>
            <a:custGeom>
              <a:avLst/>
              <a:gdLst/>
              <a:ahLst/>
              <a:cxnLst/>
              <a:rect l="l" t="t" r="r" b="b"/>
              <a:pathLst>
                <a:path w="4426" h="4413" extrusionOk="0">
                  <a:moveTo>
                    <a:pt x="2035" y="1"/>
                  </a:moveTo>
                  <a:lnTo>
                    <a:pt x="1" y="2026"/>
                  </a:lnTo>
                  <a:lnTo>
                    <a:pt x="1" y="3516"/>
                  </a:lnTo>
                  <a:lnTo>
                    <a:pt x="884" y="3516"/>
                  </a:lnTo>
                  <a:lnTo>
                    <a:pt x="884" y="2383"/>
                  </a:lnTo>
                  <a:lnTo>
                    <a:pt x="2383" y="884"/>
                  </a:lnTo>
                  <a:lnTo>
                    <a:pt x="3105" y="884"/>
                  </a:lnTo>
                  <a:lnTo>
                    <a:pt x="3105" y="1767"/>
                  </a:lnTo>
                  <a:cubicBezTo>
                    <a:pt x="2356" y="1767"/>
                    <a:pt x="1758" y="2392"/>
                    <a:pt x="1785" y="3150"/>
                  </a:cubicBezTo>
                  <a:cubicBezTo>
                    <a:pt x="1821" y="3810"/>
                    <a:pt x="2338" y="4354"/>
                    <a:pt x="3007" y="4408"/>
                  </a:cubicBezTo>
                  <a:cubicBezTo>
                    <a:pt x="3043" y="4411"/>
                    <a:pt x="3079" y="4412"/>
                    <a:pt x="3114" y="4412"/>
                  </a:cubicBezTo>
                  <a:cubicBezTo>
                    <a:pt x="3834" y="4412"/>
                    <a:pt x="4425" y="3819"/>
                    <a:pt x="4425" y="3087"/>
                  </a:cubicBezTo>
                  <a:cubicBezTo>
                    <a:pt x="4425" y="2695"/>
                    <a:pt x="4256" y="2347"/>
                    <a:pt x="3988" y="2106"/>
                  </a:cubicBezTo>
                  <a:lnTo>
                    <a:pt x="39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9"/>
            <p:cNvSpPr/>
            <p:nvPr/>
          </p:nvSpPr>
          <p:spPr>
            <a:xfrm>
              <a:off x="3692711" y="3546045"/>
              <a:ext cx="132432" cy="185116"/>
            </a:xfrm>
            <a:custGeom>
              <a:avLst/>
              <a:gdLst/>
              <a:ahLst/>
              <a:cxnLst/>
              <a:rect l="l" t="t" r="r" b="b"/>
              <a:pathLst>
                <a:path w="4399" h="6149" extrusionOk="0">
                  <a:moveTo>
                    <a:pt x="0" y="1"/>
                  </a:moveTo>
                  <a:lnTo>
                    <a:pt x="0" y="1062"/>
                  </a:lnTo>
                  <a:lnTo>
                    <a:pt x="696" y="1758"/>
                  </a:lnTo>
                  <a:lnTo>
                    <a:pt x="2017" y="1758"/>
                  </a:lnTo>
                  <a:lnTo>
                    <a:pt x="2641" y="2383"/>
                  </a:lnTo>
                  <a:lnTo>
                    <a:pt x="2641" y="3587"/>
                  </a:lnTo>
                  <a:cubicBezTo>
                    <a:pt x="2106" y="3783"/>
                    <a:pt x="1731" y="4301"/>
                    <a:pt x="1767" y="4907"/>
                  </a:cubicBezTo>
                  <a:cubicBezTo>
                    <a:pt x="1802" y="5576"/>
                    <a:pt x="2356" y="6121"/>
                    <a:pt x="3025" y="6147"/>
                  </a:cubicBezTo>
                  <a:cubicBezTo>
                    <a:pt x="3046" y="6148"/>
                    <a:pt x="3067" y="6149"/>
                    <a:pt x="3087" y="6149"/>
                  </a:cubicBezTo>
                  <a:cubicBezTo>
                    <a:pt x="3809" y="6149"/>
                    <a:pt x="4398" y="5556"/>
                    <a:pt x="4398" y="4836"/>
                  </a:cubicBezTo>
                  <a:cubicBezTo>
                    <a:pt x="4398" y="4256"/>
                    <a:pt x="4033" y="3774"/>
                    <a:pt x="3515" y="3587"/>
                  </a:cubicBezTo>
                  <a:lnTo>
                    <a:pt x="3515" y="2017"/>
                  </a:lnTo>
                  <a:lnTo>
                    <a:pt x="2382" y="875"/>
                  </a:lnTo>
                  <a:lnTo>
                    <a:pt x="1062" y="875"/>
                  </a:lnTo>
                  <a:lnTo>
                    <a:pt x="1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9"/>
            <p:cNvSpPr/>
            <p:nvPr/>
          </p:nvSpPr>
          <p:spPr>
            <a:xfrm>
              <a:off x="3373659" y="3466207"/>
              <a:ext cx="132161" cy="132793"/>
            </a:xfrm>
            <a:custGeom>
              <a:avLst/>
              <a:gdLst/>
              <a:ahLst/>
              <a:cxnLst/>
              <a:rect l="l" t="t" r="r" b="b"/>
              <a:pathLst>
                <a:path w="4390" h="4411" extrusionOk="0">
                  <a:moveTo>
                    <a:pt x="1325" y="0"/>
                  </a:moveTo>
                  <a:cubicBezTo>
                    <a:pt x="591" y="0"/>
                    <a:pt x="0" y="596"/>
                    <a:pt x="0" y="1324"/>
                  </a:cubicBezTo>
                  <a:cubicBezTo>
                    <a:pt x="0" y="1903"/>
                    <a:pt x="366" y="2394"/>
                    <a:pt x="874" y="2573"/>
                  </a:cubicBezTo>
                  <a:lnTo>
                    <a:pt x="874" y="4410"/>
                  </a:lnTo>
                  <a:lnTo>
                    <a:pt x="2819" y="4410"/>
                  </a:lnTo>
                  <a:lnTo>
                    <a:pt x="4389" y="2831"/>
                  </a:lnTo>
                  <a:lnTo>
                    <a:pt x="4389" y="895"/>
                  </a:lnTo>
                  <a:lnTo>
                    <a:pt x="3515" y="895"/>
                  </a:lnTo>
                  <a:lnTo>
                    <a:pt x="3515" y="2474"/>
                  </a:lnTo>
                  <a:lnTo>
                    <a:pt x="2453" y="3527"/>
                  </a:lnTo>
                  <a:lnTo>
                    <a:pt x="1758" y="3527"/>
                  </a:lnTo>
                  <a:lnTo>
                    <a:pt x="1758" y="2573"/>
                  </a:lnTo>
                  <a:cubicBezTo>
                    <a:pt x="2293" y="2385"/>
                    <a:pt x="2668" y="1850"/>
                    <a:pt x="2632" y="1243"/>
                  </a:cubicBezTo>
                  <a:cubicBezTo>
                    <a:pt x="2596" y="592"/>
                    <a:pt x="2070" y="57"/>
                    <a:pt x="1419" y="3"/>
                  </a:cubicBezTo>
                  <a:cubicBezTo>
                    <a:pt x="1387" y="1"/>
                    <a:pt x="1356" y="0"/>
                    <a:pt x="1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9"/>
            <p:cNvSpPr/>
            <p:nvPr/>
          </p:nvSpPr>
          <p:spPr>
            <a:xfrm>
              <a:off x="3373659" y="3281484"/>
              <a:ext cx="132161" cy="185116"/>
            </a:xfrm>
            <a:custGeom>
              <a:avLst/>
              <a:gdLst/>
              <a:ahLst/>
              <a:cxnLst/>
              <a:rect l="l" t="t" r="r" b="b"/>
              <a:pathLst>
                <a:path w="4390" h="6149" extrusionOk="0">
                  <a:moveTo>
                    <a:pt x="1325" y="1"/>
                  </a:moveTo>
                  <a:cubicBezTo>
                    <a:pt x="589" y="1"/>
                    <a:pt x="0" y="589"/>
                    <a:pt x="0" y="1322"/>
                  </a:cubicBezTo>
                  <a:cubicBezTo>
                    <a:pt x="0" y="1893"/>
                    <a:pt x="366" y="2384"/>
                    <a:pt x="874" y="2562"/>
                  </a:cubicBezTo>
                  <a:lnTo>
                    <a:pt x="874" y="4141"/>
                  </a:lnTo>
                  <a:lnTo>
                    <a:pt x="2016" y="5274"/>
                  </a:lnTo>
                  <a:lnTo>
                    <a:pt x="3328" y="5274"/>
                  </a:lnTo>
                  <a:lnTo>
                    <a:pt x="4211" y="6148"/>
                  </a:lnTo>
                  <a:lnTo>
                    <a:pt x="4389" y="6148"/>
                  </a:lnTo>
                  <a:lnTo>
                    <a:pt x="4389" y="5096"/>
                  </a:lnTo>
                  <a:lnTo>
                    <a:pt x="3693" y="4391"/>
                  </a:lnTo>
                  <a:lnTo>
                    <a:pt x="2382" y="4391"/>
                  </a:lnTo>
                  <a:lnTo>
                    <a:pt x="1758" y="3775"/>
                  </a:lnTo>
                  <a:lnTo>
                    <a:pt x="1758" y="2562"/>
                  </a:lnTo>
                  <a:cubicBezTo>
                    <a:pt x="2293" y="2375"/>
                    <a:pt x="2668" y="1848"/>
                    <a:pt x="2632" y="1242"/>
                  </a:cubicBezTo>
                  <a:cubicBezTo>
                    <a:pt x="2596" y="573"/>
                    <a:pt x="2043" y="28"/>
                    <a:pt x="1374" y="2"/>
                  </a:cubicBezTo>
                  <a:cubicBezTo>
                    <a:pt x="1358" y="1"/>
                    <a:pt x="1341" y="1"/>
                    <a:pt x="1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9"/>
            <p:cNvSpPr/>
            <p:nvPr/>
          </p:nvSpPr>
          <p:spPr>
            <a:xfrm>
              <a:off x="3665586" y="3280701"/>
              <a:ext cx="159557" cy="132161"/>
            </a:xfrm>
            <a:custGeom>
              <a:avLst/>
              <a:gdLst/>
              <a:ahLst/>
              <a:cxnLst/>
              <a:rect l="l" t="t" r="r" b="b"/>
              <a:pathLst>
                <a:path w="5300" h="4390" extrusionOk="0">
                  <a:moveTo>
                    <a:pt x="3952" y="1"/>
                  </a:moveTo>
                  <a:cubicBezTo>
                    <a:pt x="3381" y="1"/>
                    <a:pt x="2891" y="367"/>
                    <a:pt x="2703" y="875"/>
                  </a:cubicBezTo>
                  <a:lnTo>
                    <a:pt x="1570" y="875"/>
                  </a:lnTo>
                  <a:lnTo>
                    <a:pt x="0" y="2454"/>
                  </a:lnTo>
                  <a:lnTo>
                    <a:pt x="0" y="4390"/>
                  </a:lnTo>
                  <a:lnTo>
                    <a:pt x="875" y="4390"/>
                  </a:lnTo>
                  <a:lnTo>
                    <a:pt x="875" y="2820"/>
                  </a:lnTo>
                  <a:lnTo>
                    <a:pt x="1936" y="1758"/>
                  </a:lnTo>
                  <a:lnTo>
                    <a:pt x="2703" y="1758"/>
                  </a:lnTo>
                  <a:cubicBezTo>
                    <a:pt x="2891" y="2270"/>
                    <a:pt x="3372" y="2635"/>
                    <a:pt x="3944" y="2635"/>
                  </a:cubicBezTo>
                  <a:cubicBezTo>
                    <a:pt x="3970" y="2635"/>
                    <a:pt x="3997" y="2634"/>
                    <a:pt x="4024" y="2633"/>
                  </a:cubicBezTo>
                  <a:cubicBezTo>
                    <a:pt x="4702" y="2597"/>
                    <a:pt x="5237" y="2044"/>
                    <a:pt x="5264" y="1366"/>
                  </a:cubicBezTo>
                  <a:cubicBezTo>
                    <a:pt x="5299" y="616"/>
                    <a:pt x="4693" y="1"/>
                    <a:pt x="3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9"/>
            <p:cNvSpPr/>
            <p:nvPr/>
          </p:nvSpPr>
          <p:spPr>
            <a:xfrm>
              <a:off x="3506873" y="3280701"/>
              <a:ext cx="132944" cy="132161"/>
            </a:xfrm>
            <a:custGeom>
              <a:avLst/>
              <a:gdLst/>
              <a:ahLst/>
              <a:cxnLst/>
              <a:rect l="l" t="t" r="r" b="b"/>
              <a:pathLst>
                <a:path w="4416" h="4390" extrusionOk="0">
                  <a:moveTo>
                    <a:pt x="3069" y="1"/>
                  </a:moveTo>
                  <a:cubicBezTo>
                    <a:pt x="2498" y="1"/>
                    <a:pt x="2007" y="367"/>
                    <a:pt x="1829" y="875"/>
                  </a:cubicBezTo>
                  <a:lnTo>
                    <a:pt x="0" y="875"/>
                  </a:lnTo>
                  <a:lnTo>
                    <a:pt x="0" y="2820"/>
                  </a:lnTo>
                  <a:lnTo>
                    <a:pt x="1570" y="4390"/>
                  </a:lnTo>
                  <a:lnTo>
                    <a:pt x="3515" y="4390"/>
                  </a:lnTo>
                  <a:lnTo>
                    <a:pt x="3515" y="3516"/>
                  </a:lnTo>
                  <a:lnTo>
                    <a:pt x="1936" y="3516"/>
                  </a:lnTo>
                  <a:lnTo>
                    <a:pt x="874" y="2445"/>
                  </a:lnTo>
                  <a:lnTo>
                    <a:pt x="874" y="1758"/>
                  </a:lnTo>
                  <a:lnTo>
                    <a:pt x="1829" y="1758"/>
                  </a:lnTo>
                  <a:cubicBezTo>
                    <a:pt x="2008" y="2270"/>
                    <a:pt x="2497" y="2635"/>
                    <a:pt x="3069" y="2635"/>
                  </a:cubicBezTo>
                  <a:cubicBezTo>
                    <a:pt x="3096" y="2635"/>
                    <a:pt x="3122" y="2634"/>
                    <a:pt x="3149" y="2633"/>
                  </a:cubicBezTo>
                  <a:cubicBezTo>
                    <a:pt x="3818" y="2597"/>
                    <a:pt x="4362" y="2044"/>
                    <a:pt x="4389" y="1366"/>
                  </a:cubicBezTo>
                  <a:cubicBezTo>
                    <a:pt x="4416" y="616"/>
                    <a:pt x="3818" y="1"/>
                    <a:pt x="3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9"/>
            <p:cNvSpPr/>
            <p:nvPr/>
          </p:nvSpPr>
          <p:spPr>
            <a:xfrm>
              <a:off x="3373659" y="3599753"/>
              <a:ext cx="159557" cy="132462"/>
            </a:xfrm>
            <a:custGeom>
              <a:avLst/>
              <a:gdLst/>
              <a:ahLst/>
              <a:cxnLst/>
              <a:rect l="l" t="t" r="r" b="b"/>
              <a:pathLst>
                <a:path w="5300" h="4400" extrusionOk="0">
                  <a:moveTo>
                    <a:pt x="4425" y="1"/>
                  </a:moveTo>
                  <a:lnTo>
                    <a:pt x="4425" y="1580"/>
                  </a:lnTo>
                  <a:lnTo>
                    <a:pt x="3363" y="2642"/>
                  </a:lnTo>
                  <a:lnTo>
                    <a:pt x="2587" y="2642"/>
                  </a:lnTo>
                  <a:cubicBezTo>
                    <a:pt x="2406" y="2124"/>
                    <a:pt x="1909" y="1757"/>
                    <a:pt x="1328" y="1757"/>
                  </a:cubicBezTo>
                  <a:cubicBezTo>
                    <a:pt x="1308" y="1757"/>
                    <a:pt x="1287" y="1758"/>
                    <a:pt x="1267" y="1758"/>
                  </a:cubicBezTo>
                  <a:cubicBezTo>
                    <a:pt x="598" y="1803"/>
                    <a:pt x="54" y="2347"/>
                    <a:pt x="27" y="3025"/>
                  </a:cubicBezTo>
                  <a:cubicBezTo>
                    <a:pt x="0" y="3775"/>
                    <a:pt x="598" y="4399"/>
                    <a:pt x="1347" y="4399"/>
                  </a:cubicBezTo>
                  <a:cubicBezTo>
                    <a:pt x="1918" y="4399"/>
                    <a:pt x="2409" y="4024"/>
                    <a:pt x="2587" y="3516"/>
                  </a:cubicBezTo>
                  <a:lnTo>
                    <a:pt x="3729" y="3516"/>
                  </a:lnTo>
                  <a:lnTo>
                    <a:pt x="5299" y="1946"/>
                  </a:lnTo>
                  <a:lnTo>
                    <a:pt x="52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9"/>
            <p:cNvSpPr/>
            <p:nvPr/>
          </p:nvSpPr>
          <p:spPr>
            <a:xfrm>
              <a:off x="3558683" y="3599753"/>
              <a:ext cx="133245" cy="132462"/>
            </a:xfrm>
            <a:custGeom>
              <a:avLst/>
              <a:gdLst/>
              <a:ahLst/>
              <a:cxnLst/>
              <a:rect l="l" t="t" r="r" b="b"/>
              <a:pathLst>
                <a:path w="4426" h="4400" extrusionOk="0">
                  <a:moveTo>
                    <a:pt x="911" y="1"/>
                  </a:moveTo>
                  <a:lnTo>
                    <a:pt x="911" y="884"/>
                  </a:lnTo>
                  <a:lnTo>
                    <a:pt x="2490" y="884"/>
                  </a:lnTo>
                  <a:lnTo>
                    <a:pt x="3551" y="1946"/>
                  </a:lnTo>
                  <a:lnTo>
                    <a:pt x="3551" y="2642"/>
                  </a:lnTo>
                  <a:lnTo>
                    <a:pt x="2597" y="2642"/>
                  </a:lnTo>
                  <a:cubicBezTo>
                    <a:pt x="2407" y="2124"/>
                    <a:pt x="1918" y="1757"/>
                    <a:pt x="1337" y="1757"/>
                  </a:cubicBezTo>
                  <a:cubicBezTo>
                    <a:pt x="1317" y="1757"/>
                    <a:pt x="1297" y="1758"/>
                    <a:pt x="1276" y="1758"/>
                  </a:cubicBezTo>
                  <a:cubicBezTo>
                    <a:pt x="598" y="1803"/>
                    <a:pt x="63" y="2347"/>
                    <a:pt x="36" y="3025"/>
                  </a:cubicBezTo>
                  <a:cubicBezTo>
                    <a:pt x="1" y="3775"/>
                    <a:pt x="607" y="4399"/>
                    <a:pt x="1348" y="4399"/>
                  </a:cubicBezTo>
                  <a:cubicBezTo>
                    <a:pt x="1928" y="4399"/>
                    <a:pt x="2409" y="4024"/>
                    <a:pt x="2597" y="3516"/>
                  </a:cubicBezTo>
                  <a:lnTo>
                    <a:pt x="4426" y="3516"/>
                  </a:lnTo>
                  <a:lnTo>
                    <a:pt x="4426" y="1580"/>
                  </a:lnTo>
                  <a:lnTo>
                    <a:pt x="2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9"/>
            <p:cNvSpPr/>
            <p:nvPr/>
          </p:nvSpPr>
          <p:spPr>
            <a:xfrm>
              <a:off x="3533185" y="3440227"/>
              <a:ext cx="133245" cy="133245"/>
            </a:xfrm>
            <a:custGeom>
              <a:avLst/>
              <a:gdLst/>
              <a:ahLst/>
              <a:cxnLst/>
              <a:rect l="l" t="t" r="r" b="b"/>
              <a:pathLst>
                <a:path w="4426" h="4426" extrusionOk="0">
                  <a:moveTo>
                    <a:pt x="2641" y="1758"/>
                  </a:moveTo>
                  <a:lnTo>
                    <a:pt x="2641" y="2633"/>
                  </a:lnTo>
                  <a:lnTo>
                    <a:pt x="1758" y="2633"/>
                  </a:lnTo>
                  <a:lnTo>
                    <a:pt x="1758" y="1758"/>
                  </a:lnTo>
                  <a:close/>
                  <a:moveTo>
                    <a:pt x="0" y="1"/>
                  </a:moveTo>
                  <a:lnTo>
                    <a:pt x="0" y="4426"/>
                  </a:lnTo>
                  <a:lnTo>
                    <a:pt x="4425" y="4426"/>
                  </a:lnTo>
                  <a:lnTo>
                    <a:pt x="44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69"/>
          <p:cNvGrpSpPr/>
          <p:nvPr/>
        </p:nvGrpSpPr>
        <p:grpSpPr>
          <a:xfrm>
            <a:off x="4821985" y="2315794"/>
            <a:ext cx="451485" cy="424901"/>
            <a:chOff x="4019560" y="3293857"/>
            <a:chExt cx="451485" cy="424901"/>
          </a:xfrm>
        </p:grpSpPr>
        <p:sp>
          <p:nvSpPr>
            <p:cNvPr id="2071" name="Google Shape;2071;p69"/>
            <p:cNvSpPr/>
            <p:nvPr/>
          </p:nvSpPr>
          <p:spPr>
            <a:xfrm>
              <a:off x="4423477" y="3479995"/>
              <a:ext cx="47566" cy="106120"/>
            </a:xfrm>
            <a:custGeom>
              <a:avLst/>
              <a:gdLst/>
              <a:ahLst/>
              <a:cxnLst/>
              <a:rect l="l" t="t" r="r" b="b"/>
              <a:pathLst>
                <a:path w="1580" h="3525" extrusionOk="0">
                  <a:moveTo>
                    <a:pt x="1" y="0"/>
                  </a:moveTo>
                  <a:cubicBezTo>
                    <a:pt x="170" y="562"/>
                    <a:pt x="259" y="1160"/>
                    <a:pt x="259" y="1758"/>
                  </a:cubicBezTo>
                  <a:lnTo>
                    <a:pt x="259" y="3524"/>
                  </a:lnTo>
                  <a:cubicBezTo>
                    <a:pt x="982" y="3524"/>
                    <a:pt x="1580" y="2935"/>
                    <a:pt x="1580" y="2204"/>
                  </a:cubicBezTo>
                  <a:lnTo>
                    <a:pt x="1580" y="1321"/>
                  </a:lnTo>
                  <a:cubicBezTo>
                    <a:pt x="1580" y="589"/>
                    <a:pt x="982" y="0"/>
                    <a:pt x="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9"/>
            <p:cNvSpPr/>
            <p:nvPr/>
          </p:nvSpPr>
          <p:spPr>
            <a:xfrm>
              <a:off x="4019560" y="3479995"/>
              <a:ext cx="47295" cy="106120"/>
            </a:xfrm>
            <a:custGeom>
              <a:avLst/>
              <a:gdLst/>
              <a:ahLst/>
              <a:cxnLst/>
              <a:rect l="l" t="t" r="r" b="b"/>
              <a:pathLst>
                <a:path w="1571" h="3525" extrusionOk="0">
                  <a:moveTo>
                    <a:pt x="1321" y="0"/>
                  </a:moveTo>
                  <a:cubicBezTo>
                    <a:pt x="589" y="0"/>
                    <a:pt x="0" y="589"/>
                    <a:pt x="0" y="1321"/>
                  </a:cubicBezTo>
                  <a:lnTo>
                    <a:pt x="0" y="2204"/>
                  </a:lnTo>
                  <a:cubicBezTo>
                    <a:pt x="0" y="2935"/>
                    <a:pt x="589" y="3524"/>
                    <a:pt x="1312" y="3524"/>
                  </a:cubicBezTo>
                  <a:lnTo>
                    <a:pt x="1312" y="1758"/>
                  </a:lnTo>
                  <a:cubicBezTo>
                    <a:pt x="1312" y="1160"/>
                    <a:pt x="1401" y="562"/>
                    <a:pt x="1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9"/>
            <p:cNvSpPr/>
            <p:nvPr/>
          </p:nvSpPr>
          <p:spPr>
            <a:xfrm>
              <a:off x="4019560" y="3639521"/>
              <a:ext cx="451485" cy="79236"/>
            </a:xfrm>
            <a:custGeom>
              <a:avLst/>
              <a:gdLst/>
              <a:ahLst/>
              <a:cxnLst/>
              <a:rect l="l" t="t" r="r" b="b"/>
              <a:pathLst>
                <a:path w="14997" h="2632" extrusionOk="0">
                  <a:moveTo>
                    <a:pt x="883" y="0"/>
                  </a:moveTo>
                  <a:cubicBezTo>
                    <a:pt x="393" y="0"/>
                    <a:pt x="0" y="393"/>
                    <a:pt x="0" y="883"/>
                  </a:cubicBezTo>
                  <a:lnTo>
                    <a:pt x="0" y="1749"/>
                  </a:lnTo>
                  <a:cubicBezTo>
                    <a:pt x="0" y="2239"/>
                    <a:pt x="393" y="2632"/>
                    <a:pt x="883" y="2632"/>
                  </a:cubicBezTo>
                  <a:lnTo>
                    <a:pt x="14113" y="2632"/>
                  </a:lnTo>
                  <a:cubicBezTo>
                    <a:pt x="14595" y="2632"/>
                    <a:pt x="14997" y="2239"/>
                    <a:pt x="14997" y="1749"/>
                  </a:cubicBezTo>
                  <a:lnTo>
                    <a:pt x="14997" y="883"/>
                  </a:lnTo>
                  <a:cubicBezTo>
                    <a:pt x="14997" y="393"/>
                    <a:pt x="14595" y="0"/>
                    <a:pt x="141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9"/>
            <p:cNvSpPr/>
            <p:nvPr/>
          </p:nvSpPr>
          <p:spPr>
            <a:xfrm>
              <a:off x="4085610" y="3419304"/>
              <a:ext cx="318300" cy="192853"/>
            </a:xfrm>
            <a:custGeom>
              <a:avLst/>
              <a:gdLst/>
              <a:ahLst/>
              <a:cxnLst/>
              <a:rect l="l" t="t" r="r" b="b"/>
              <a:pathLst>
                <a:path w="10573" h="6406" extrusionOk="0">
                  <a:moveTo>
                    <a:pt x="1589" y="0"/>
                  </a:moveTo>
                  <a:cubicBezTo>
                    <a:pt x="608" y="955"/>
                    <a:pt x="1" y="2293"/>
                    <a:pt x="1" y="3774"/>
                  </a:cubicBezTo>
                  <a:lnTo>
                    <a:pt x="1" y="6405"/>
                  </a:lnTo>
                  <a:lnTo>
                    <a:pt x="10572" y="6405"/>
                  </a:lnTo>
                  <a:lnTo>
                    <a:pt x="10572" y="3774"/>
                  </a:lnTo>
                  <a:cubicBezTo>
                    <a:pt x="10572" y="2293"/>
                    <a:pt x="9966" y="955"/>
                    <a:pt x="8984" y="0"/>
                  </a:cubicBezTo>
                  <a:lnTo>
                    <a:pt x="8503" y="1588"/>
                  </a:lnTo>
                  <a:cubicBezTo>
                    <a:pt x="8297" y="2355"/>
                    <a:pt x="7602" y="2890"/>
                    <a:pt x="6799" y="2890"/>
                  </a:cubicBezTo>
                  <a:lnTo>
                    <a:pt x="3774" y="2890"/>
                  </a:lnTo>
                  <a:cubicBezTo>
                    <a:pt x="2972" y="2890"/>
                    <a:pt x="2276" y="2355"/>
                    <a:pt x="2071" y="1588"/>
                  </a:cubicBezTo>
                  <a:lnTo>
                    <a:pt x="1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9"/>
            <p:cNvSpPr/>
            <p:nvPr/>
          </p:nvSpPr>
          <p:spPr>
            <a:xfrm>
              <a:off x="4231709" y="3373635"/>
              <a:ext cx="26643" cy="26342"/>
            </a:xfrm>
            <a:custGeom>
              <a:avLst/>
              <a:gdLst/>
              <a:ahLst/>
              <a:cxnLst/>
              <a:rect l="l" t="t" r="r" b="b"/>
              <a:pathLst>
                <a:path w="885" h="875" extrusionOk="0">
                  <a:moveTo>
                    <a:pt x="447" y="1"/>
                  </a:moveTo>
                  <a:cubicBezTo>
                    <a:pt x="197" y="1"/>
                    <a:pt x="1" y="197"/>
                    <a:pt x="1" y="438"/>
                  </a:cubicBezTo>
                  <a:cubicBezTo>
                    <a:pt x="1" y="679"/>
                    <a:pt x="197" y="875"/>
                    <a:pt x="447" y="875"/>
                  </a:cubicBezTo>
                  <a:cubicBezTo>
                    <a:pt x="688" y="875"/>
                    <a:pt x="884" y="679"/>
                    <a:pt x="884" y="438"/>
                  </a:cubicBezTo>
                  <a:cubicBezTo>
                    <a:pt x="884" y="197"/>
                    <a:pt x="688" y="1"/>
                    <a:pt x="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9"/>
            <p:cNvSpPr/>
            <p:nvPr/>
          </p:nvSpPr>
          <p:spPr>
            <a:xfrm>
              <a:off x="4129413" y="3293857"/>
              <a:ext cx="231267" cy="186169"/>
            </a:xfrm>
            <a:custGeom>
              <a:avLst/>
              <a:gdLst/>
              <a:ahLst/>
              <a:cxnLst/>
              <a:rect l="l" t="t" r="r" b="b"/>
              <a:pathLst>
                <a:path w="7682" h="6184" extrusionOk="0">
                  <a:moveTo>
                    <a:pt x="3845" y="1767"/>
                  </a:moveTo>
                  <a:cubicBezTo>
                    <a:pt x="4568" y="1767"/>
                    <a:pt x="5165" y="2356"/>
                    <a:pt x="5165" y="3088"/>
                  </a:cubicBezTo>
                  <a:cubicBezTo>
                    <a:pt x="5165" y="3819"/>
                    <a:pt x="4568" y="4408"/>
                    <a:pt x="3845" y="4408"/>
                  </a:cubicBezTo>
                  <a:cubicBezTo>
                    <a:pt x="3113" y="4408"/>
                    <a:pt x="2516" y="3819"/>
                    <a:pt x="2516" y="3088"/>
                  </a:cubicBezTo>
                  <a:cubicBezTo>
                    <a:pt x="2516" y="2356"/>
                    <a:pt x="3113" y="1767"/>
                    <a:pt x="3845" y="1767"/>
                  </a:cubicBezTo>
                  <a:close/>
                  <a:moveTo>
                    <a:pt x="999" y="1"/>
                  </a:moveTo>
                  <a:cubicBezTo>
                    <a:pt x="428" y="1"/>
                    <a:pt x="0" y="536"/>
                    <a:pt x="143" y="1098"/>
                  </a:cubicBezTo>
                  <a:lnTo>
                    <a:pt x="1472" y="5514"/>
                  </a:lnTo>
                  <a:cubicBezTo>
                    <a:pt x="1570" y="5907"/>
                    <a:pt x="1918" y="6183"/>
                    <a:pt x="2328" y="6183"/>
                  </a:cubicBezTo>
                  <a:lnTo>
                    <a:pt x="5362" y="6183"/>
                  </a:lnTo>
                  <a:cubicBezTo>
                    <a:pt x="5763" y="6183"/>
                    <a:pt x="6120" y="5907"/>
                    <a:pt x="6218" y="5514"/>
                  </a:cubicBezTo>
                  <a:lnTo>
                    <a:pt x="7538" y="1098"/>
                  </a:lnTo>
                  <a:cubicBezTo>
                    <a:pt x="7681" y="536"/>
                    <a:pt x="7262" y="1"/>
                    <a:pt x="6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9"/>
            <p:cNvSpPr/>
            <p:nvPr/>
          </p:nvSpPr>
          <p:spPr>
            <a:xfrm>
              <a:off x="4364923" y="3353224"/>
              <a:ext cx="64756" cy="91339"/>
            </a:xfrm>
            <a:custGeom>
              <a:avLst/>
              <a:gdLst/>
              <a:ahLst/>
              <a:cxnLst/>
              <a:rect l="l" t="t" r="r" b="b"/>
              <a:pathLst>
                <a:path w="2151" h="3034" extrusionOk="0">
                  <a:moveTo>
                    <a:pt x="375" y="1"/>
                  </a:moveTo>
                  <a:lnTo>
                    <a:pt x="1" y="1249"/>
                  </a:lnTo>
                  <a:cubicBezTo>
                    <a:pt x="598" y="1749"/>
                    <a:pt x="1080" y="2356"/>
                    <a:pt x="1446" y="3034"/>
                  </a:cubicBezTo>
                  <a:lnTo>
                    <a:pt x="1633" y="2846"/>
                  </a:lnTo>
                  <a:cubicBezTo>
                    <a:pt x="2151" y="2329"/>
                    <a:pt x="2151" y="1490"/>
                    <a:pt x="1633" y="982"/>
                  </a:cubicBezTo>
                  <a:lnTo>
                    <a:pt x="1009" y="357"/>
                  </a:lnTo>
                  <a:cubicBezTo>
                    <a:pt x="830" y="170"/>
                    <a:pt x="607" y="54"/>
                    <a:pt x="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9"/>
            <p:cNvSpPr/>
            <p:nvPr/>
          </p:nvSpPr>
          <p:spPr>
            <a:xfrm>
              <a:off x="4060653" y="3353224"/>
              <a:ext cx="64756" cy="91339"/>
            </a:xfrm>
            <a:custGeom>
              <a:avLst/>
              <a:gdLst/>
              <a:ahLst/>
              <a:cxnLst/>
              <a:rect l="l" t="t" r="r" b="b"/>
              <a:pathLst>
                <a:path w="2151" h="3034" extrusionOk="0">
                  <a:moveTo>
                    <a:pt x="1776" y="1"/>
                  </a:moveTo>
                  <a:cubicBezTo>
                    <a:pt x="1544" y="54"/>
                    <a:pt x="1321" y="170"/>
                    <a:pt x="1133" y="357"/>
                  </a:cubicBezTo>
                  <a:lnTo>
                    <a:pt x="509" y="982"/>
                  </a:lnTo>
                  <a:cubicBezTo>
                    <a:pt x="0" y="1490"/>
                    <a:pt x="0" y="2329"/>
                    <a:pt x="509" y="2846"/>
                  </a:cubicBezTo>
                  <a:lnTo>
                    <a:pt x="696" y="3034"/>
                  </a:lnTo>
                  <a:cubicBezTo>
                    <a:pt x="1062" y="2356"/>
                    <a:pt x="1552" y="1749"/>
                    <a:pt x="2150" y="1249"/>
                  </a:cubicBezTo>
                  <a:lnTo>
                    <a:pt x="17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grpSp>
        <p:nvGrpSpPr>
          <p:cNvPr id="2083" name="Google Shape;2083;p70"/>
          <p:cNvGrpSpPr/>
          <p:nvPr/>
        </p:nvGrpSpPr>
        <p:grpSpPr>
          <a:xfrm>
            <a:off x="1599358" y="1125250"/>
            <a:ext cx="2473500" cy="2470800"/>
            <a:chOff x="1599358" y="1125250"/>
            <a:chExt cx="2473500" cy="2470800"/>
          </a:xfrm>
        </p:grpSpPr>
        <p:sp>
          <p:nvSpPr>
            <p:cNvPr id="2084" name="Google Shape;2084;p70"/>
            <p:cNvSpPr/>
            <p:nvPr/>
          </p:nvSpPr>
          <p:spPr>
            <a:xfrm>
              <a:off x="1599358" y="1125250"/>
              <a:ext cx="2473500" cy="24708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2085" name="Google Shape;2085;p70"/>
            <p:cNvSpPr/>
            <p:nvPr/>
          </p:nvSpPr>
          <p:spPr>
            <a:xfrm>
              <a:off x="1648825" y="1174650"/>
              <a:ext cx="2374800" cy="2372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grpSp>
        <p:nvGrpSpPr>
          <p:cNvPr id="2086" name="Google Shape;2086;p70"/>
          <p:cNvGrpSpPr/>
          <p:nvPr/>
        </p:nvGrpSpPr>
        <p:grpSpPr>
          <a:xfrm>
            <a:off x="5071333" y="1125250"/>
            <a:ext cx="2473500" cy="2470800"/>
            <a:chOff x="5071333" y="1125250"/>
            <a:chExt cx="2473500" cy="2470800"/>
          </a:xfrm>
        </p:grpSpPr>
        <p:sp>
          <p:nvSpPr>
            <p:cNvPr id="2087" name="Google Shape;2087;p70"/>
            <p:cNvSpPr/>
            <p:nvPr/>
          </p:nvSpPr>
          <p:spPr>
            <a:xfrm>
              <a:off x="5071333" y="1125250"/>
              <a:ext cx="2473500" cy="24708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2088" name="Google Shape;2088;p70"/>
            <p:cNvSpPr/>
            <p:nvPr/>
          </p:nvSpPr>
          <p:spPr>
            <a:xfrm>
              <a:off x="5120800" y="1174650"/>
              <a:ext cx="2374800" cy="2372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sp>
        <p:nvSpPr>
          <p:cNvPr id="2089" name="Google Shape;2089;p70"/>
          <p:cNvSpPr txBox="1">
            <a:spLocks noGrp="1"/>
          </p:cNvSpPr>
          <p:nvPr>
            <p:ph type="subTitle" idx="3"/>
          </p:nvPr>
        </p:nvSpPr>
        <p:spPr>
          <a:xfrm>
            <a:off x="5055275" y="37415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Mike Harris</a:t>
            </a:r>
            <a:endParaRPr/>
          </a:p>
        </p:txBody>
      </p:sp>
      <p:sp>
        <p:nvSpPr>
          <p:cNvPr id="2090" name="Google Shape;2090;p70"/>
          <p:cNvSpPr txBox="1">
            <a:spLocks noGrp="1"/>
          </p:cNvSpPr>
          <p:nvPr>
            <p:ph type="subTitle" idx="4"/>
          </p:nvPr>
        </p:nvSpPr>
        <p:spPr>
          <a:xfrm>
            <a:off x="1583300" y="37415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sp>
        <p:nvSpPr>
          <p:cNvPr id="2091" name="Google Shape;2091;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092" name="Google Shape;2092;p70"/>
          <p:cNvSpPr txBox="1">
            <a:spLocks noGrp="1"/>
          </p:cNvSpPr>
          <p:nvPr>
            <p:ph type="subTitle" idx="1"/>
          </p:nvPr>
        </p:nvSpPr>
        <p:spPr>
          <a:xfrm>
            <a:off x="5055284" y="4031200"/>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093" name="Google Shape;2093;p70"/>
          <p:cNvSpPr txBox="1">
            <a:spLocks noGrp="1"/>
          </p:cNvSpPr>
          <p:nvPr>
            <p:ph type="subTitle" idx="2"/>
          </p:nvPr>
        </p:nvSpPr>
        <p:spPr>
          <a:xfrm>
            <a:off x="1583300" y="4031200"/>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2094" name="Google Shape;2094;p70"/>
          <p:cNvPicPr preferRelativeResize="0">
            <a:picLocks noGrp="1"/>
          </p:cNvPicPr>
          <p:nvPr>
            <p:ph type="pic" idx="5"/>
          </p:nvPr>
        </p:nvPicPr>
        <p:blipFill rotWithShape="1">
          <a:blip r:embed="rId3">
            <a:alphaModFix/>
          </a:blip>
          <a:srcRect l="16684" r="16684"/>
          <a:stretch/>
        </p:blipFill>
        <p:spPr>
          <a:xfrm>
            <a:off x="5168050" y="1219825"/>
            <a:ext cx="2280300" cy="2281500"/>
          </a:xfrm>
          <a:prstGeom prst="ellipse">
            <a:avLst/>
          </a:prstGeom>
        </p:spPr>
      </p:pic>
      <p:pic>
        <p:nvPicPr>
          <p:cNvPr id="2095" name="Google Shape;2095;p70"/>
          <p:cNvPicPr preferRelativeResize="0">
            <a:picLocks noGrp="1"/>
          </p:cNvPicPr>
          <p:nvPr>
            <p:ph type="pic" idx="6"/>
          </p:nvPr>
        </p:nvPicPr>
        <p:blipFill rotWithShape="1">
          <a:blip r:embed="rId4">
            <a:alphaModFix/>
          </a:blip>
          <a:srcRect l="22221" t="2919" r="14523" b="54889"/>
          <a:stretch/>
        </p:blipFill>
        <p:spPr>
          <a:xfrm>
            <a:off x="1695950" y="1219825"/>
            <a:ext cx="2280300" cy="2281500"/>
          </a:xfrm>
          <a:prstGeom prst="ellipse">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grpSp>
        <p:nvGrpSpPr>
          <p:cNvPr id="2100" name="Google Shape;2100;p71"/>
          <p:cNvGrpSpPr/>
          <p:nvPr/>
        </p:nvGrpSpPr>
        <p:grpSpPr>
          <a:xfrm>
            <a:off x="4841225" y="779048"/>
            <a:ext cx="3589500" cy="3585600"/>
            <a:chOff x="4841225" y="779048"/>
            <a:chExt cx="3589500" cy="3585600"/>
          </a:xfrm>
        </p:grpSpPr>
        <p:sp>
          <p:nvSpPr>
            <p:cNvPr id="2101" name="Google Shape;2101;p71"/>
            <p:cNvSpPr/>
            <p:nvPr/>
          </p:nvSpPr>
          <p:spPr>
            <a:xfrm>
              <a:off x="4841225" y="779048"/>
              <a:ext cx="3589500" cy="3585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2102" name="Google Shape;2102;p71"/>
            <p:cNvSpPr/>
            <p:nvPr/>
          </p:nvSpPr>
          <p:spPr>
            <a:xfrm>
              <a:off x="4898497" y="836254"/>
              <a:ext cx="3474900" cy="3471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grpSp>
      <p:sp>
        <p:nvSpPr>
          <p:cNvPr id="2103" name="Google Shape;2103;p71"/>
          <p:cNvSpPr txBox="1">
            <a:spLocks noGrp="1"/>
          </p:cNvSpPr>
          <p:nvPr>
            <p:ph type="title"/>
          </p:nvPr>
        </p:nvSpPr>
        <p:spPr>
          <a:xfrm>
            <a:off x="713275" y="732652"/>
            <a:ext cx="3800400" cy="8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104" name="Google Shape;2104;p71"/>
          <p:cNvSpPr txBox="1">
            <a:spLocks noGrp="1"/>
          </p:cNvSpPr>
          <p:nvPr>
            <p:ph type="subTitle" idx="1"/>
          </p:nvPr>
        </p:nvSpPr>
        <p:spPr>
          <a:xfrm>
            <a:off x="713225" y="1601752"/>
            <a:ext cx="38004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2105" name="Google Shape;2105;p71"/>
          <p:cNvSpPr txBox="1"/>
          <p:nvPr/>
        </p:nvSpPr>
        <p:spPr>
          <a:xfrm>
            <a:off x="713225" y="4074852"/>
            <a:ext cx="3800400" cy="33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anrope"/>
                <a:ea typeface="Manrope"/>
                <a:cs typeface="Manrope"/>
                <a:sym typeface="Manrope"/>
              </a:rPr>
              <a:t>Please keep this slide for attribution</a:t>
            </a:r>
            <a:endParaRPr sz="1200">
              <a:solidFill>
                <a:schemeClr val="dk1"/>
              </a:solidFill>
              <a:latin typeface="Manrope"/>
              <a:ea typeface="Manrope"/>
              <a:cs typeface="Manrope"/>
              <a:sym typeface="Manrope"/>
            </a:endParaRPr>
          </a:p>
        </p:txBody>
      </p:sp>
      <p:grpSp>
        <p:nvGrpSpPr>
          <p:cNvPr id="2106" name="Google Shape;2106;p71"/>
          <p:cNvGrpSpPr/>
          <p:nvPr/>
        </p:nvGrpSpPr>
        <p:grpSpPr>
          <a:xfrm>
            <a:off x="2688656" y="2797621"/>
            <a:ext cx="410579" cy="410619"/>
            <a:chOff x="1379798" y="1723250"/>
            <a:chExt cx="397887" cy="397887"/>
          </a:xfrm>
        </p:grpSpPr>
        <p:sp>
          <p:nvSpPr>
            <p:cNvPr id="2107" name="Google Shape;2107;p7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71"/>
          <p:cNvGrpSpPr/>
          <p:nvPr/>
        </p:nvGrpSpPr>
        <p:grpSpPr>
          <a:xfrm>
            <a:off x="1563745" y="2797621"/>
            <a:ext cx="410601" cy="410619"/>
            <a:chOff x="266768" y="1721375"/>
            <a:chExt cx="397907" cy="397887"/>
          </a:xfrm>
        </p:grpSpPr>
        <p:sp>
          <p:nvSpPr>
            <p:cNvPr id="2112" name="Google Shape;2112;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71"/>
          <p:cNvGrpSpPr/>
          <p:nvPr/>
        </p:nvGrpSpPr>
        <p:grpSpPr>
          <a:xfrm>
            <a:off x="2126218" y="2797621"/>
            <a:ext cx="410558" cy="410619"/>
            <a:chOff x="864491" y="1723250"/>
            <a:chExt cx="397866" cy="397887"/>
          </a:xfrm>
        </p:grpSpPr>
        <p:sp>
          <p:nvSpPr>
            <p:cNvPr id="2115" name="Google Shape;2115;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8" name="Google Shape;2118;p71"/>
          <p:cNvSpPr/>
          <p:nvPr/>
        </p:nvSpPr>
        <p:spPr>
          <a:xfrm>
            <a:off x="3251296" y="2834970"/>
            <a:ext cx="411840" cy="33589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9" name="Google Shape;2119;p71"/>
          <p:cNvPicPr preferRelativeResize="0">
            <a:picLocks noGrp="1"/>
          </p:cNvPicPr>
          <p:nvPr>
            <p:ph type="pic" idx="2"/>
          </p:nvPr>
        </p:nvPicPr>
        <p:blipFill rotWithShape="1">
          <a:blip r:embed="rId3">
            <a:alphaModFix/>
          </a:blip>
          <a:srcRect l="39" r="29"/>
          <a:stretch/>
        </p:blipFill>
        <p:spPr>
          <a:xfrm>
            <a:off x="4950127" y="884750"/>
            <a:ext cx="3371700" cy="3374100"/>
          </a:xfrm>
          <a:prstGeom prst="ellipse">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2125" name="Google Shape;2125;p72"/>
          <p:cNvGrpSpPr/>
          <p:nvPr/>
        </p:nvGrpSpPr>
        <p:grpSpPr>
          <a:xfrm>
            <a:off x="1435925" y="1472450"/>
            <a:ext cx="451515" cy="451243"/>
            <a:chOff x="1435925" y="1472450"/>
            <a:chExt cx="451515" cy="451243"/>
          </a:xfrm>
        </p:grpSpPr>
        <p:sp>
          <p:nvSpPr>
            <p:cNvPr id="2126" name="Google Shape;2126;p72"/>
            <p:cNvSpPr/>
            <p:nvPr/>
          </p:nvSpPr>
          <p:spPr>
            <a:xfrm>
              <a:off x="1488849" y="1831270"/>
              <a:ext cx="345666" cy="92422"/>
            </a:xfrm>
            <a:custGeom>
              <a:avLst/>
              <a:gdLst/>
              <a:ahLst/>
              <a:cxnLst/>
              <a:rect l="l" t="t" r="r" b="b"/>
              <a:pathLst>
                <a:path w="11482" h="3070" extrusionOk="0">
                  <a:moveTo>
                    <a:pt x="0" y="0"/>
                  </a:moveTo>
                  <a:lnTo>
                    <a:pt x="0" y="1758"/>
                  </a:lnTo>
                  <a:lnTo>
                    <a:pt x="1758" y="1758"/>
                  </a:lnTo>
                  <a:lnTo>
                    <a:pt x="1758" y="3069"/>
                  </a:lnTo>
                  <a:lnTo>
                    <a:pt x="2641" y="3069"/>
                  </a:lnTo>
                  <a:lnTo>
                    <a:pt x="2641" y="1758"/>
                  </a:lnTo>
                  <a:lnTo>
                    <a:pt x="3551" y="1758"/>
                  </a:lnTo>
                  <a:lnTo>
                    <a:pt x="3551" y="3069"/>
                  </a:lnTo>
                  <a:lnTo>
                    <a:pt x="4425" y="3069"/>
                  </a:lnTo>
                  <a:lnTo>
                    <a:pt x="4425" y="1758"/>
                  </a:lnTo>
                  <a:lnTo>
                    <a:pt x="7066" y="1758"/>
                  </a:lnTo>
                  <a:lnTo>
                    <a:pt x="7066" y="3069"/>
                  </a:lnTo>
                  <a:lnTo>
                    <a:pt x="7940" y="3069"/>
                  </a:lnTo>
                  <a:lnTo>
                    <a:pt x="7940" y="1758"/>
                  </a:lnTo>
                  <a:lnTo>
                    <a:pt x="8823" y="1758"/>
                  </a:lnTo>
                  <a:lnTo>
                    <a:pt x="8823" y="3069"/>
                  </a:lnTo>
                  <a:lnTo>
                    <a:pt x="9697" y="3069"/>
                  </a:lnTo>
                  <a:lnTo>
                    <a:pt x="9697" y="1758"/>
                  </a:lnTo>
                  <a:lnTo>
                    <a:pt x="11482" y="1758"/>
                  </a:lnTo>
                  <a:lnTo>
                    <a:pt x="114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2"/>
            <p:cNvSpPr/>
            <p:nvPr/>
          </p:nvSpPr>
          <p:spPr>
            <a:xfrm>
              <a:off x="1781048" y="1711212"/>
              <a:ext cx="26613" cy="26613"/>
            </a:xfrm>
            <a:custGeom>
              <a:avLst/>
              <a:gdLst/>
              <a:ahLst/>
              <a:cxnLst/>
              <a:rect l="l" t="t" r="r" b="b"/>
              <a:pathLst>
                <a:path w="884" h="884" extrusionOk="0">
                  <a:moveTo>
                    <a:pt x="446" y="1"/>
                  </a:moveTo>
                  <a:cubicBezTo>
                    <a:pt x="197" y="1"/>
                    <a:pt x="0" y="197"/>
                    <a:pt x="0" y="447"/>
                  </a:cubicBezTo>
                  <a:cubicBezTo>
                    <a:pt x="0" y="687"/>
                    <a:pt x="197" y="884"/>
                    <a:pt x="446" y="884"/>
                  </a:cubicBezTo>
                  <a:cubicBezTo>
                    <a:pt x="687" y="884"/>
                    <a:pt x="884" y="687"/>
                    <a:pt x="884" y="447"/>
                  </a:cubicBezTo>
                  <a:cubicBezTo>
                    <a:pt x="884" y="197"/>
                    <a:pt x="687" y="1"/>
                    <a:pt x="4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2"/>
            <p:cNvSpPr/>
            <p:nvPr/>
          </p:nvSpPr>
          <p:spPr>
            <a:xfrm>
              <a:off x="1515432" y="1551686"/>
              <a:ext cx="291958" cy="79266"/>
            </a:xfrm>
            <a:custGeom>
              <a:avLst/>
              <a:gdLst/>
              <a:ahLst/>
              <a:cxnLst/>
              <a:rect l="l" t="t" r="r" b="b"/>
              <a:pathLst>
                <a:path w="9698" h="2633" extrusionOk="0">
                  <a:moveTo>
                    <a:pt x="8814" y="875"/>
                  </a:moveTo>
                  <a:lnTo>
                    <a:pt x="8814" y="1758"/>
                  </a:lnTo>
                  <a:lnTo>
                    <a:pt x="875" y="1758"/>
                  </a:lnTo>
                  <a:lnTo>
                    <a:pt x="875" y="875"/>
                  </a:lnTo>
                  <a:close/>
                  <a:moveTo>
                    <a:pt x="0" y="0"/>
                  </a:moveTo>
                  <a:lnTo>
                    <a:pt x="0" y="2632"/>
                  </a:lnTo>
                  <a:lnTo>
                    <a:pt x="9698" y="2632"/>
                  </a:lnTo>
                  <a:lnTo>
                    <a:pt x="96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2"/>
            <p:cNvSpPr/>
            <p:nvPr/>
          </p:nvSpPr>
          <p:spPr>
            <a:xfrm>
              <a:off x="1515432" y="1711212"/>
              <a:ext cx="26342" cy="26613"/>
            </a:xfrm>
            <a:custGeom>
              <a:avLst/>
              <a:gdLst/>
              <a:ahLst/>
              <a:cxnLst/>
              <a:rect l="l" t="t" r="r" b="b"/>
              <a:pathLst>
                <a:path w="875" h="884" extrusionOk="0">
                  <a:moveTo>
                    <a:pt x="0" y="1"/>
                  </a:moveTo>
                  <a:lnTo>
                    <a:pt x="0" y="884"/>
                  </a:lnTo>
                  <a:lnTo>
                    <a:pt x="875" y="884"/>
                  </a:lnTo>
                  <a:lnTo>
                    <a:pt x="8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2"/>
            <p:cNvSpPr/>
            <p:nvPr/>
          </p:nvSpPr>
          <p:spPr>
            <a:xfrm>
              <a:off x="1569139" y="1711212"/>
              <a:ext cx="66111" cy="26613"/>
            </a:xfrm>
            <a:custGeom>
              <a:avLst/>
              <a:gdLst/>
              <a:ahLst/>
              <a:cxnLst/>
              <a:rect l="l" t="t" r="r" b="b"/>
              <a:pathLst>
                <a:path w="2196" h="884" extrusionOk="0">
                  <a:moveTo>
                    <a:pt x="1" y="1"/>
                  </a:moveTo>
                  <a:lnTo>
                    <a:pt x="1" y="884"/>
                  </a:lnTo>
                  <a:lnTo>
                    <a:pt x="2195" y="884"/>
                  </a:lnTo>
                  <a:lnTo>
                    <a:pt x="21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2"/>
            <p:cNvSpPr/>
            <p:nvPr/>
          </p:nvSpPr>
          <p:spPr>
            <a:xfrm>
              <a:off x="1435925" y="1472450"/>
              <a:ext cx="451515" cy="331456"/>
            </a:xfrm>
            <a:custGeom>
              <a:avLst/>
              <a:gdLst/>
              <a:ahLst/>
              <a:cxnLst/>
              <a:rect l="l" t="t" r="r" b="b"/>
              <a:pathLst>
                <a:path w="14998" h="11010" extrusionOk="0">
                  <a:moveTo>
                    <a:pt x="13240" y="1749"/>
                  </a:moveTo>
                  <a:lnTo>
                    <a:pt x="13240" y="6174"/>
                  </a:lnTo>
                  <a:lnTo>
                    <a:pt x="1758" y="6174"/>
                  </a:lnTo>
                  <a:lnTo>
                    <a:pt x="1758" y="1749"/>
                  </a:lnTo>
                  <a:close/>
                  <a:moveTo>
                    <a:pt x="7503" y="7057"/>
                  </a:moveTo>
                  <a:lnTo>
                    <a:pt x="7503" y="9689"/>
                  </a:lnTo>
                  <a:lnTo>
                    <a:pt x="1758" y="9689"/>
                  </a:lnTo>
                  <a:lnTo>
                    <a:pt x="1758" y="7057"/>
                  </a:lnTo>
                  <a:close/>
                  <a:moveTo>
                    <a:pt x="11910" y="7048"/>
                  </a:moveTo>
                  <a:cubicBezTo>
                    <a:pt x="12633" y="7048"/>
                    <a:pt x="13231" y="7646"/>
                    <a:pt x="13231" y="8378"/>
                  </a:cubicBezTo>
                  <a:cubicBezTo>
                    <a:pt x="13231" y="9100"/>
                    <a:pt x="12633" y="9698"/>
                    <a:pt x="11910" y="9698"/>
                  </a:cubicBezTo>
                  <a:cubicBezTo>
                    <a:pt x="11179" y="9698"/>
                    <a:pt x="10581" y="9100"/>
                    <a:pt x="10581" y="8378"/>
                  </a:cubicBezTo>
                  <a:cubicBezTo>
                    <a:pt x="10581" y="7646"/>
                    <a:pt x="11179" y="7048"/>
                    <a:pt x="11910" y="7048"/>
                  </a:cubicBezTo>
                  <a:close/>
                  <a:moveTo>
                    <a:pt x="1" y="1"/>
                  </a:moveTo>
                  <a:lnTo>
                    <a:pt x="1" y="11009"/>
                  </a:lnTo>
                  <a:lnTo>
                    <a:pt x="14997" y="11009"/>
                  </a:lnTo>
                  <a:lnTo>
                    <a:pt x="149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2" name="Google Shape;2132;p72"/>
          <p:cNvSpPr/>
          <p:nvPr/>
        </p:nvSpPr>
        <p:spPr>
          <a:xfrm>
            <a:off x="2081826" y="1472450"/>
            <a:ext cx="451515" cy="451244"/>
          </a:xfrm>
          <a:custGeom>
            <a:avLst/>
            <a:gdLst/>
            <a:ahLst/>
            <a:cxnLst/>
            <a:rect l="l" t="t" r="r" b="b"/>
            <a:pathLst>
              <a:path w="14998" h="14989" extrusionOk="0">
                <a:moveTo>
                  <a:pt x="7495" y="1874"/>
                </a:moveTo>
                <a:lnTo>
                  <a:pt x="8993" y="3070"/>
                </a:lnTo>
                <a:lnTo>
                  <a:pt x="5996" y="3070"/>
                </a:lnTo>
                <a:lnTo>
                  <a:pt x="7495" y="1874"/>
                </a:lnTo>
                <a:close/>
                <a:moveTo>
                  <a:pt x="8476" y="3980"/>
                </a:moveTo>
                <a:lnTo>
                  <a:pt x="7495" y="4800"/>
                </a:lnTo>
                <a:lnTo>
                  <a:pt x="6504" y="3980"/>
                </a:lnTo>
                <a:close/>
                <a:moveTo>
                  <a:pt x="9475" y="4283"/>
                </a:moveTo>
                <a:lnTo>
                  <a:pt x="9966" y="6843"/>
                </a:lnTo>
                <a:lnTo>
                  <a:pt x="8182" y="5362"/>
                </a:lnTo>
                <a:lnTo>
                  <a:pt x="9475" y="4283"/>
                </a:lnTo>
                <a:close/>
                <a:moveTo>
                  <a:pt x="5505" y="4283"/>
                </a:moveTo>
                <a:lnTo>
                  <a:pt x="6799" y="5362"/>
                </a:lnTo>
                <a:lnTo>
                  <a:pt x="5015" y="6852"/>
                </a:lnTo>
                <a:lnTo>
                  <a:pt x="5015" y="6852"/>
                </a:lnTo>
                <a:lnTo>
                  <a:pt x="5505" y="4283"/>
                </a:lnTo>
                <a:close/>
                <a:moveTo>
                  <a:pt x="7495" y="5933"/>
                </a:moveTo>
                <a:lnTo>
                  <a:pt x="9868" y="7914"/>
                </a:lnTo>
                <a:lnTo>
                  <a:pt x="7495" y="9386"/>
                </a:lnTo>
                <a:lnTo>
                  <a:pt x="5113" y="7914"/>
                </a:lnTo>
                <a:lnTo>
                  <a:pt x="7495" y="5933"/>
                </a:lnTo>
                <a:close/>
                <a:moveTo>
                  <a:pt x="10314" y="8681"/>
                </a:moveTo>
                <a:lnTo>
                  <a:pt x="10840" y="11446"/>
                </a:lnTo>
                <a:lnTo>
                  <a:pt x="10840" y="11446"/>
                </a:lnTo>
                <a:lnTo>
                  <a:pt x="8333" y="9903"/>
                </a:lnTo>
                <a:lnTo>
                  <a:pt x="10314" y="8681"/>
                </a:lnTo>
                <a:close/>
                <a:moveTo>
                  <a:pt x="4667" y="8681"/>
                </a:moveTo>
                <a:lnTo>
                  <a:pt x="6647" y="9903"/>
                </a:lnTo>
                <a:lnTo>
                  <a:pt x="4140" y="11446"/>
                </a:lnTo>
                <a:lnTo>
                  <a:pt x="4667" y="8681"/>
                </a:lnTo>
                <a:close/>
                <a:moveTo>
                  <a:pt x="7495" y="10429"/>
                </a:moveTo>
                <a:lnTo>
                  <a:pt x="9903" y="11919"/>
                </a:lnTo>
                <a:lnTo>
                  <a:pt x="5077" y="11919"/>
                </a:lnTo>
                <a:lnTo>
                  <a:pt x="7495" y="10429"/>
                </a:lnTo>
                <a:close/>
                <a:moveTo>
                  <a:pt x="7058" y="1"/>
                </a:moveTo>
                <a:lnTo>
                  <a:pt x="7058" y="1107"/>
                </a:lnTo>
                <a:lnTo>
                  <a:pt x="4890" y="2829"/>
                </a:lnTo>
                <a:lnTo>
                  <a:pt x="4845" y="3070"/>
                </a:lnTo>
                <a:lnTo>
                  <a:pt x="2642" y="3070"/>
                </a:lnTo>
                <a:lnTo>
                  <a:pt x="2642" y="2195"/>
                </a:lnTo>
                <a:lnTo>
                  <a:pt x="1758" y="2195"/>
                </a:lnTo>
                <a:lnTo>
                  <a:pt x="1758" y="3070"/>
                </a:lnTo>
                <a:lnTo>
                  <a:pt x="884" y="3070"/>
                </a:lnTo>
                <a:lnTo>
                  <a:pt x="884" y="3980"/>
                </a:lnTo>
                <a:lnTo>
                  <a:pt x="1758" y="3980"/>
                </a:lnTo>
                <a:cubicBezTo>
                  <a:pt x="1758" y="4952"/>
                  <a:pt x="973" y="5746"/>
                  <a:pt x="1" y="5746"/>
                </a:cubicBezTo>
                <a:lnTo>
                  <a:pt x="1" y="6620"/>
                </a:lnTo>
                <a:cubicBezTo>
                  <a:pt x="1455" y="6620"/>
                  <a:pt x="2642" y="5434"/>
                  <a:pt x="2642" y="3980"/>
                </a:cubicBezTo>
                <a:lnTo>
                  <a:pt x="4658" y="3980"/>
                </a:lnTo>
                <a:lnTo>
                  <a:pt x="3088" y="12267"/>
                </a:lnTo>
                <a:lnTo>
                  <a:pt x="2543" y="14988"/>
                </a:lnTo>
                <a:lnTo>
                  <a:pt x="5220" y="14988"/>
                </a:lnTo>
                <a:lnTo>
                  <a:pt x="5657" y="12793"/>
                </a:lnTo>
                <a:lnTo>
                  <a:pt x="9323" y="12793"/>
                </a:lnTo>
                <a:lnTo>
                  <a:pt x="9769" y="14988"/>
                </a:lnTo>
                <a:lnTo>
                  <a:pt x="12446" y="14988"/>
                </a:lnTo>
                <a:lnTo>
                  <a:pt x="11902" y="12258"/>
                </a:lnTo>
                <a:lnTo>
                  <a:pt x="10314" y="3953"/>
                </a:lnTo>
                <a:lnTo>
                  <a:pt x="12348" y="3953"/>
                </a:lnTo>
                <a:cubicBezTo>
                  <a:pt x="12348" y="5416"/>
                  <a:pt x="13534" y="6602"/>
                  <a:pt x="14997" y="6602"/>
                </a:cubicBezTo>
                <a:lnTo>
                  <a:pt x="14997" y="5719"/>
                </a:lnTo>
                <a:cubicBezTo>
                  <a:pt x="14025" y="5719"/>
                  <a:pt x="13231" y="4925"/>
                  <a:pt x="13231" y="3953"/>
                </a:cubicBezTo>
                <a:lnTo>
                  <a:pt x="14123" y="3953"/>
                </a:lnTo>
                <a:lnTo>
                  <a:pt x="14123" y="3070"/>
                </a:lnTo>
                <a:lnTo>
                  <a:pt x="13213" y="3070"/>
                </a:lnTo>
                <a:lnTo>
                  <a:pt x="13213" y="2195"/>
                </a:lnTo>
                <a:lnTo>
                  <a:pt x="12330" y="2195"/>
                </a:lnTo>
                <a:lnTo>
                  <a:pt x="12330" y="3070"/>
                </a:lnTo>
                <a:lnTo>
                  <a:pt x="10144" y="3070"/>
                </a:lnTo>
                <a:lnTo>
                  <a:pt x="10100" y="2829"/>
                </a:lnTo>
                <a:lnTo>
                  <a:pt x="7941" y="1107"/>
                </a:lnTo>
                <a:lnTo>
                  <a:pt x="7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3" name="Google Shape;2133;p72"/>
          <p:cNvGrpSpPr/>
          <p:nvPr/>
        </p:nvGrpSpPr>
        <p:grpSpPr>
          <a:xfrm>
            <a:off x="2741455" y="1472450"/>
            <a:ext cx="425173" cy="451243"/>
            <a:chOff x="2741455" y="1472450"/>
            <a:chExt cx="425173" cy="451243"/>
          </a:xfrm>
        </p:grpSpPr>
        <p:sp>
          <p:nvSpPr>
            <p:cNvPr id="2134" name="Google Shape;2134;p72"/>
            <p:cNvSpPr/>
            <p:nvPr/>
          </p:nvSpPr>
          <p:spPr>
            <a:xfrm>
              <a:off x="2845377" y="1576131"/>
              <a:ext cx="109883" cy="82217"/>
            </a:xfrm>
            <a:custGeom>
              <a:avLst/>
              <a:gdLst/>
              <a:ahLst/>
              <a:cxnLst/>
              <a:rect l="l" t="t" r="r" b="b"/>
              <a:pathLst>
                <a:path w="3650" h="2731" extrusionOk="0">
                  <a:moveTo>
                    <a:pt x="1829" y="0"/>
                  </a:moveTo>
                  <a:lnTo>
                    <a:pt x="0" y="2730"/>
                  </a:lnTo>
                  <a:lnTo>
                    <a:pt x="3649" y="2730"/>
                  </a:lnTo>
                  <a:lnTo>
                    <a:pt x="1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2"/>
            <p:cNvSpPr/>
            <p:nvPr/>
          </p:nvSpPr>
          <p:spPr>
            <a:xfrm>
              <a:off x="2767767" y="1857582"/>
              <a:ext cx="265647" cy="66111"/>
            </a:xfrm>
            <a:custGeom>
              <a:avLst/>
              <a:gdLst/>
              <a:ahLst/>
              <a:cxnLst/>
              <a:rect l="l" t="t" r="r" b="b"/>
              <a:pathLst>
                <a:path w="8824" h="2196" extrusionOk="0">
                  <a:moveTo>
                    <a:pt x="0" y="0"/>
                  </a:moveTo>
                  <a:lnTo>
                    <a:pt x="0" y="1321"/>
                  </a:lnTo>
                  <a:lnTo>
                    <a:pt x="1321" y="1321"/>
                  </a:lnTo>
                  <a:lnTo>
                    <a:pt x="1321" y="2195"/>
                  </a:lnTo>
                  <a:lnTo>
                    <a:pt x="2204" y="2195"/>
                  </a:lnTo>
                  <a:lnTo>
                    <a:pt x="2204" y="1321"/>
                  </a:lnTo>
                  <a:lnTo>
                    <a:pt x="3078" y="1321"/>
                  </a:lnTo>
                  <a:lnTo>
                    <a:pt x="3078" y="2195"/>
                  </a:lnTo>
                  <a:lnTo>
                    <a:pt x="3961" y="2195"/>
                  </a:lnTo>
                  <a:lnTo>
                    <a:pt x="3961" y="1321"/>
                  </a:lnTo>
                  <a:lnTo>
                    <a:pt x="4836" y="1321"/>
                  </a:lnTo>
                  <a:lnTo>
                    <a:pt x="4836" y="2195"/>
                  </a:lnTo>
                  <a:lnTo>
                    <a:pt x="5719" y="2195"/>
                  </a:lnTo>
                  <a:lnTo>
                    <a:pt x="5719" y="1321"/>
                  </a:lnTo>
                  <a:lnTo>
                    <a:pt x="6620" y="1321"/>
                  </a:lnTo>
                  <a:lnTo>
                    <a:pt x="6620" y="2195"/>
                  </a:lnTo>
                  <a:lnTo>
                    <a:pt x="7503" y="2195"/>
                  </a:lnTo>
                  <a:lnTo>
                    <a:pt x="7503" y="1321"/>
                  </a:lnTo>
                  <a:lnTo>
                    <a:pt x="8823" y="1321"/>
                  </a:lnTo>
                  <a:lnTo>
                    <a:pt x="88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2"/>
            <p:cNvSpPr/>
            <p:nvPr/>
          </p:nvSpPr>
          <p:spPr>
            <a:xfrm>
              <a:off x="2741455" y="1472450"/>
              <a:ext cx="425173" cy="358852"/>
            </a:xfrm>
            <a:custGeom>
              <a:avLst/>
              <a:gdLst/>
              <a:ahLst/>
              <a:cxnLst/>
              <a:rect l="l" t="t" r="r" b="b"/>
              <a:pathLst>
                <a:path w="14123" h="11920" extrusionOk="0">
                  <a:moveTo>
                    <a:pt x="5281" y="1847"/>
                  </a:moveTo>
                  <a:lnTo>
                    <a:pt x="8752" y="7057"/>
                  </a:lnTo>
                  <a:lnTo>
                    <a:pt x="1811" y="7057"/>
                  </a:lnTo>
                  <a:lnTo>
                    <a:pt x="5281" y="1847"/>
                  </a:lnTo>
                  <a:close/>
                  <a:moveTo>
                    <a:pt x="8814" y="7932"/>
                  </a:moveTo>
                  <a:lnTo>
                    <a:pt x="8814" y="8815"/>
                  </a:lnTo>
                  <a:lnTo>
                    <a:pt x="1757" y="8815"/>
                  </a:lnTo>
                  <a:lnTo>
                    <a:pt x="1757" y="7932"/>
                  </a:lnTo>
                  <a:close/>
                  <a:moveTo>
                    <a:pt x="7030" y="9689"/>
                  </a:moveTo>
                  <a:lnTo>
                    <a:pt x="7030" y="10572"/>
                  </a:lnTo>
                  <a:lnTo>
                    <a:pt x="3515" y="10572"/>
                  </a:lnTo>
                  <a:lnTo>
                    <a:pt x="3515" y="9689"/>
                  </a:lnTo>
                  <a:close/>
                  <a:moveTo>
                    <a:pt x="0" y="1"/>
                  </a:moveTo>
                  <a:lnTo>
                    <a:pt x="0" y="11919"/>
                  </a:lnTo>
                  <a:lnTo>
                    <a:pt x="10571" y="11919"/>
                  </a:lnTo>
                  <a:lnTo>
                    <a:pt x="10571" y="6611"/>
                  </a:lnTo>
                  <a:lnTo>
                    <a:pt x="11455" y="6611"/>
                  </a:lnTo>
                  <a:lnTo>
                    <a:pt x="11455" y="7494"/>
                  </a:lnTo>
                  <a:lnTo>
                    <a:pt x="14086" y="7494"/>
                  </a:lnTo>
                  <a:lnTo>
                    <a:pt x="14086" y="4854"/>
                  </a:lnTo>
                  <a:lnTo>
                    <a:pt x="13212" y="4854"/>
                  </a:lnTo>
                  <a:lnTo>
                    <a:pt x="13212" y="2579"/>
                  </a:lnTo>
                  <a:cubicBezTo>
                    <a:pt x="13747" y="2383"/>
                    <a:pt x="14122" y="1856"/>
                    <a:pt x="14086" y="1250"/>
                  </a:cubicBezTo>
                  <a:cubicBezTo>
                    <a:pt x="14042" y="598"/>
                    <a:pt x="13524" y="63"/>
                    <a:pt x="12873" y="10"/>
                  </a:cubicBezTo>
                  <a:cubicBezTo>
                    <a:pt x="12841" y="7"/>
                    <a:pt x="12809" y="6"/>
                    <a:pt x="12778" y="6"/>
                  </a:cubicBezTo>
                  <a:cubicBezTo>
                    <a:pt x="12045" y="6"/>
                    <a:pt x="11455" y="594"/>
                    <a:pt x="11455" y="1330"/>
                  </a:cubicBezTo>
                  <a:cubicBezTo>
                    <a:pt x="11455" y="1901"/>
                    <a:pt x="11820" y="2392"/>
                    <a:pt x="12329" y="2579"/>
                  </a:cubicBezTo>
                  <a:lnTo>
                    <a:pt x="12329" y="4854"/>
                  </a:lnTo>
                  <a:lnTo>
                    <a:pt x="11455" y="4854"/>
                  </a:lnTo>
                  <a:lnTo>
                    <a:pt x="11455" y="5737"/>
                  </a:lnTo>
                  <a:lnTo>
                    <a:pt x="10571" y="5737"/>
                  </a:lnTo>
                  <a:lnTo>
                    <a:pt x="105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72"/>
          <p:cNvGrpSpPr/>
          <p:nvPr/>
        </p:nvGrpSpPr>
        <p:grpSpPr>
          <a:xfrm>
            <a:off x="3440251" y="1472450"/>
            <a:ext cx="318300" cy="451243"/>
            <a:chOff x="3440251" y="1472450"/>
            <a:chExt cx="318300" cy="451243"/>
          </a:xfrm>
        </p:grpSpPr>
        <p:sp>
          <p:nvSpPr>
            <p:cNvPr id="2138" name="Google Shape;2138;p72"/>
            <p:cNvSpPr/>
            <p:nvPr/>
          </p:nvSpPr>
          <p:spPr>
            <a:xfrm>
              <a:off x="3493175" y="1472450"/>
              <a:ext cx="212722" cy="159557"/>
            </a:xfrm>
            <a:custGeom>
              <a:avLst/>
              <a:gdLst/>
              <a:ahLst/>
              <a:cxnLst/>
              <a:rect l="l" t="t" r="r" b="b"/>
              <a:pathLst>
                <a:path w="7066" h="5300" extrusionOk="0">
                  <a:moveTo>
                    <a:pt x="3533" y="1"/>
                  </a:moveTo>
                  <a:cubicBezTo>
                    <a:pt x="1588" y="1"/>
                    <a:pt x="9" y="1580"/>
                    <a:pt x="0" y="3525"/>
                  </a:cubicBezTo>
                  <a:lnTo>
                    <a:pt x="0" y="5300"/>
                  </a:lnTo>
                  <a:lnTo>
                    <a:pt x="2543" y="5300"/>
                  </a:lnTo>
                  <a:lnTo>
                    <a:pt x="3533" y="3953"/>
                  </a:lnTo>
                  <a:lnTo>
                    <a:pt x="1829" y="3953"/>
                  </a:lnTo>
                  <a:lnTo>
                    <a:pt x="3167" y="1946"/>
                  </a:lnTo>
                  <a:lnTo>
                    <a:pt x="3899" y="2436"/>
                  </a:lnTo>
                  <a:lnTo>
                    <a:pt x="3470" y="3070"/>
                  </a:lnTo>
                  <a:lnTo>
                    <a:pt x="5308" y="3070"/>
                  </a:lnTo>
                  <a:lnTo>
                    <a:pt x="3631" y="5300"/>
                  </a:lnTo>
                  <a:lnTo>
                    <a:pt x="7057" y="5300"/>
                  </a:lnTo>
                  <a:lnTo>
                    <a:pt x="7057" y="3525"/>
                  </a:lnTo>
                  <a:cubicBezTo>
                    <a:pt x="7066" y="1580"/>
                    <a:pt x="5478" y="1"/>
                    <a:pt x="3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2"/>
            <p:cNvSpPr/>
            <p:nvPr/>
          </p:nvSpPr>
          <p:spPr>
            <a:xfrm>
              <a:off x="3519487" y="1658318"/>
              <a:ext cx="159557" cy="146130"/>
            </a:xfrm>
            <a:custGeom>
              <a:avLst/>
              <a:gdLst/>
              <a:ahLst/>
              <a:cxnLst/>
              <a:rect l="l" t="t" r="r" b="b"/>
              <a:pathLst>
                <a:path w="5300" h="4854" extrusionOk="0">
                  <a:moveTo>
                    <a:pt x="0" y="0"/>
                  </a:moveTo>
                  <a:lnTo>
                    <a:pt x="0" y="446"/>
                  </a:lnTo>
                  <a:cubicBezTo>
                    <a:pt x="0" y="1392"/>
                    <a:pt x="509" y="2266"/>
                    <a:pt x="1321" y="2739"/>
                  </a:cubicBezTo>
                  <a:lnTo>
                    <a:pt x="1321" y="3524"/>
                  </a:lnTo>
                  <a:cubicBezTo>
                    <a:pt x="1321" y="4256"/>
                    <a:pt x="1917" y="4853"/>
                    <a:pt x="2654" y="4853"/>
                  </a:cubicBezTo>
                  <a:cubicBezTo>
                    <a:pt x="2743" y="4853"/>
                    <a:pt x="2834" y="4845"/>
                    <a:pt x="2926" y="4826"/>
                  </a:cubicBezTo>
                  <a:cubicBezTo>
                    <a:pt x="3542" y="4701"/>
                    <a:pt x="3988" y="4148"/>
                    <a:pt x="3988" y="3515"/>
                  </a:cubicBezTo>
                  <a:lnTo>
                    <a:pt x="3988" y="2739"/>
                  </a:lnTo>
                  <a:cubicBezTo>
                    <a:pt x="4791" y="2266"/>
                    <a:pt x="5299" y="1392"/>
                    <a:pt x="5299" y="446"/>
                  </a:cubicBezTo>
                  <a:lnTo>
                    <a:pt x="5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2"/>
            <p:cNvSpPr/>
            <p:nvPr/>
          </p:nvSpPr>
          <p:spPr>
            <a:xfrm>
              <a:off x="3440251" y="1751221"/>
              <a:ext cx="318300" cy="172472"/>
            </a:xfrm>
            <a:custGeom>
              <a:avLst/>
              <a:gdLst/>
              <a:ahLst/>
              <a:cxnLst/>
              <a:rect l="l" t="t" r="r" b="b"/>
              <a:pathLst>
                <a:path w="10573" h="5729" extrusionOk="0">
                  <a:moveTo>
                    <a:pt x="2953" y="1"/>
                  </a:moveTo>
                  <a:cubicBezTo>
                    <a:pt x="1312" y="63"/>
                    <a:pt x="1" y="1428"/>
                    <a:pt x="1" y="3087"/>
                  </a:cubicBezTo>
                  <a:lnTo>
                    <a:pt x="1" y="5728"/>
                  </a:lnTo>
                  <a:lnTo>
                    <a:pt x="2632" y="5728"/>
                  </a:lnTo>
                  <a:lnTo>
                    <a:pt x="2632" y="3533"/>
                  </a:lnTo>
                  <a:lnTo>
                    <a:pt x="3515" y="3533"/>
                  </a:lnTo>
                  <a:lnTo>
                    <a:pt x="3515" y="5728"/>
                  </a:lnTo>
                  <a:lnTo>
                    <a:pt x="7057" y="5728"/>
                  </a:lnTo>
                  <a:lnTo>
                    <a:pt x="7057" y="3533"/>
                  </a:lnTo>
                  <a:lnTo>
                    <a:pt x="7931" y="3533"/>
                  </a:lnTo>
                  <a:lnTo>
                    <a:pt x="7931" y="5728"/>
                  </a:lnTo>
                  <a:lnTo>
                    <a:pt x="10572" y="5728"/>
                  </a:lnTo>
                  <a:lnTo>
                    <a:pt x="10572" y="3087"/>
                  </a:lnTo>
                  <a:cubicBezTo>
                    <a:pt x="10572" y="1428"/>
                    <a:pt x="9261" y="63"/>
                    <a:pt x="7619" y="1"/>
                  </a:cubicBezTo>
                  <a:cubicBezTo>
                    <a:pt x="7575" y="36"/>
                    <a:pt x="7539" y="72"/>
                    <a:pt x="7494" y="108"/>
                  </a:cubicBezTo>
                  <a:lnTo>
                    <a:pt x="7494" y="420"/>
                  </a:lnTo>
                  <a:cubicBezTo>
                    <a:pt x="7494" y="1508"/>
                    <a:pt x="6709" y="2454"/>
                    <a:pt x="5630" y="2624"/>
                  </a:cubicBezTo>
                  <a:cubicBezTo>
                    <a:pt x="5515" y="2641"/>
                    <a:pt x="5401" y="2649"/>
                    <a:pt x="5289" y="2649"/>
                  </a:cubicBezTo>
                  <a:cubicBezTo>
                    <a:pt x="4074" y="2649"/>
                    <a:pt x="3086" y="1665"/>
                    <a:pt x="3069" y="456"/>
                  </a:cubicBezTo>
                  <a:lnTo>
                    <a:pt x="3069" y="108"/>
                  </a:lnTo>
                  <a:cubicBezTo>
                    <a:pt x="3034" y="72"/>
                    <a:pt x="2989" y="36"/>
                    <a:pt x="2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72"/>
          <p:cNvGrpSpPr/>
          <p:nvPr/>
        </p:nvGrpSpPr>
        <p:grpSpPr>
          <a:xfrm>
            <a:off x="4019831" y="1472450"/>
            <a:ext cx="450672" cy="451243"/>
            <a:chOff x="4019831" y="1472450"/>
            <a:chExt cx="450672" cy="451243"/>
          </a:xfrm>
        </p:grpSpPr>
        <p:sp>
          <p:nvSpPr>
            <p:cNvPr id="2142" name="Google Shape;2142;p72"/>
            <p:cNvSpPr/>
            <p:nvPr/>
          </p:nvSpPr>
          <p:spPr>
            <a:xfrm>
              <a:off x="4285446" y="1817844"/>
              <a:ext cx="79236" cy="26613"/>
            </a:xfrm>
            <a:custGeom>
              <a:avLst/>
              <a:gdLst/>
              <a:ahLst/>
              <a:cxnLst/>
              <a:rect l="l" t="t" r="r" b="b"/>
              <a:pathLst>
                <a:path w="2632" h="884" extrusionOk="0">
                  <a:moveTo>
                    <a:pt x="0" y="0"/>
                  </a:moveTo>
                  <a:lnTo>
                    <a:pt x="0" y="883"/>
                  </a:lnTo>
                  <a:lnTo>
                    <a:pt x="2632" y="883"/>
                  </a:lnTo>
                  <a:lnTo>
                    <a:pt x="2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2"/>
            <p:cNvSpPr/>
            <p:nvPr/>
          </p:nvSpPr>
          <p:spPr>
            <a:xfrm>
              <a:off x="4139076" y="1817844"/>
              <a:ext cx="66080" cy="105849"/>
            </a:xfrm>
            <a:custGeom>
              <a:avLst/>
              <a:gdLst/>
              <a:ahLst/>
              <a:cxnLst/>
              <a:rect l="l" t="t" r="r" b="b"/>
              <a:pathLst>
                <a:path w="2195" h="3516" extrusionOk="0">
                  <a:moveTo>
                    <a:pt x="0" y="0"/>
                  </a:moveTo>
                  <a:lnTo>
                    <a:pt x="0" y="1320"/>
                  </a:lnTo>
                  <a:lnTo>
                    <a:pt x="874" y="1320"/>
                  </a:lnTo>
                  <a:lnTo>
                    <a:pt x="874" y="2204"/>
                  </a:lnTo>
                  <a:lnTo>
                    <a:pt x="0" y="2204"/>
                  </a:lnTo>
                  <a:lnTo>
                    <a:pt x="0" y="3515"/>
                  </a:lnTo>
                  <a:lnTo>
                    <a:pt x="2195" y="3515"/>
                  </a:lnTo>
                  <a:lnTo>
                    <a:pt x="21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2"/>
            <p:cNvSpPr/>
            <p:nvPr/>
          </p:nvSpPr>
          <p:spPr>
            <a:xfrm>
              <a:off x="4046413" y="1817844"/>
              <a:ext cx="66080" cy="105849"/>
            </a:xfrm>
            <a:custGeom>
              <a:avLst/>
              <a:gdLst/>
              <a:ahLst/>
              <a:cxnLst/>
              <a:rect l="l" t="t" r="r" b="b"/>
              <a:pathLst>
                <a:path w="2195" h="3516" extrusionOk="0">
                  <a:moveTo>
                    <a:pt x="0" y="0"/>
                  </a:moveTo>
                  <a:lnTo>
                    <a:pt x="0" y="3515"/>
                  </a:lnTo>
                  <a:lnTo>
                    <a:pt x="2195" y="3515"/>
                  </a:lnTo>
                  <a:lnTo>
                    <a:pt x="2195" y="2204"/>
                  </a:lnTo>
                  <a:lnTo>
                    <a:pt x="1321" y="2204"/>
                  </a:lnTo>
                  <a:lnTo>
                    <a:pt x="1321" y="1320"/>
                  </a:lnTo>
                  <a:lnTo>
                    <a:pt x="2195" y="1320"/>
                  </a:lnTo>
                  <a:lnTo>
                    <a:pt x="21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2"/>
            <p:cNvSpPr/>
            <p:nvPr/>
          </p:nvSpPr>
          <p:spPr>
            <a:xfrm>
              <a:off x="4046413" y="1580677"/>
              <a:ext cx="398590" cy="343016"/>
            </a:xfrm>
            <a:custGeom>
              <a:avLst/>
              <a:gdLst/>
              <a:ahLst/>
              <a:cxnLst/>
              <a:rect l="l" t="t" r="r" b="b"/>
              <a:pathLst>
                <a:path w="13240" h="11394" extrusionOk="0">
                  <a:moveTo>
                    <a:pt x="6218" y="1946"/>
                  </a:moveTo>
                  <a:lnTo>
                    <a:pt x="7003" y="2338"/>
                  </a:lnTo>
                  <a:lnTo>
                    <a:pt x="6441" y="3462"/>
                  </a:lnTo>
                  <a:lnTo>
                    <a:pt x="8199" y="3462"/>
                  </a:lnTo>
                  <a:lnTo>
                    <a:pt x="7003" y="5853"/>
                  </a:lnTo>
                  <a:lnTo>
                    <a:pt x="6218" y="5461"/>
                  </a:lnTo>
                  <a:lnTo>
                    <a:pt x="6771" y="4337"/>
                  </a:lnTo>
                  <a:lnTo>
                    <a:pt x="5014" y="4337"/>
                  </a:lnTo>
                  <a:lnTo>
                    <a:pt x="6218" y="1946"/>
                  </a:lnTo>
                  <a:close/>
                  <a:moveTo>
                    <a:pt x="11446" y="7004"/>
                  </a:moveTo>
                  <a:lnTo>
                    <a:pt x="11446" y="9636"/>
                  </a:lnTo>
                  <a:lnTo>
                    <a:pt x="7030" y="9636"/>
                  </a:lnTo>
                  <a:lnTo>
                    <a:pt x="7030" y="7004"/>
                  </a:lnTo>
                  <a:close/>
                  <a:moveTo>
                    <a:pt x="6620" y="1"/>
                  </a:moveTo>
                  <a:lnTo>
                    <a:pt x="0" y="4283"/>
                  </a:lnTo>
                  <a:lnTo>
                    <a:pt x="0" y="6977"/>
                  </a:lnTo>
                  <a:lnTo>
                    <a:pt x="6183" y="6977"/>
                  </a:lnTo>
                  <a:lnTo>
                    <a:pt x="6183" y="11393"/>
                  </a:lnTo>
                  <a:lnTo>
                    <a:pt x="13239" y="11393"/>
                  </a:lnTo>
                  <a:lnTo>
                    <a:pt x="13239" y="4283"/>
                  </a:lnTo>
                  <a:lnTo>
                    <a:pt x="66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2"/>
            <p:cNvSpPr/>
            <p:nvPr/>
          </p:nvSpPr>
          <p:spPr>
            <a:xfrm>
              <a:off x="4019831" y="1472450"/>
              <a:ext cx="450672" cy="222687"/>
            </a:xfrm>
            <a:custGeom>
              <a:avLst/>
              <a:gdLst/>
              <a:ahLst/>
              <a:cxnLst/>
              <a:rect l="l" t="t" r="r" b="b"/>
              <a:pathLst>
                <a:path w="14970" h="7397" extrusionOk="0">
                  <a:moveTo>
                    <a:pt x="10135" y="1"/>
                  </a:moveTo>
                  <a:lnTo>
                    <a:pt x="10135" y="2053"/>
                  </a:lnTo>
                  <a:lnTo>
                    <a:pt x="7494" y="340"/>
                  </a:lnTo>
                  <a:lnTo>
                    <a:pt x="0" y="5193"/>
                  </a:lnTo>
                  <a:lnTo>
                    <a:pt x="0" y="7396"/>
                  </a:lnTo>
                  <a:lnTo>
                    <a:pt x="7485" y="2552"/>
                  </a:lnTo>
                  <a:lnTo>
                    <a:pt x="14970" y="7396"/>
                  </a:lnTo>
                  <a:lnTo>
                    <a:pt x="14970" y="5193"/>
                  </a:lnTo>
                  <a:lnTo>
                    <a:pt x="11892" y="3194"/>
                  </a:lnTo>
                  <a:lnTo>
                    <a:pt x="118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72"/>
          <p:cNvGrpSpPr/>
          <p:nvPr/>
        </p:nvGrpSpPr>
        <p:grpSpPr>
          <a:xfrm>
            <a:off x="4665190" y="1472450"/>
            <a:ext cx="460637" cy="451243"/>
            <a:chOff x="4665190" y="1472450"/>
            <a:chExt cx="460637" cy="451243"/>
          </a:xfrm>
        </p:grpSpPr>
        <p:sp>
          <p:nvSpPr>
            <p:cNvPr id="2148" name="Google Shape;2148;p72"/>
            <p:cNvSpPr/>
            <p:nvPr/>
          </p:nvSpPr>
          <p:spPr>
            <a:xfrm>
              <a:off x="4665190" y="1472450"/>
              <a:ext cx="420597" cy="219766"/>
            </a:xfrm>
            <a:custGeom>
              <a:avLst/>
              <a:gdLst/>
              <a:ahLst/>
              <a:cxnLst/>
              <a:rect l="l" t="t" r="r" b="b"/>
              <a:pathLst>
                <a:path w="13971" h="7300" extrusionOk="0">
                  <a:moveTo>
                    <a:pt x="0" y="1"/>
                  </a:moveTo>
                  <a:lnTo>
                    <a:pt x="0" y="875"/>
                  </a:lnTo>
                  <a:lnTo>
                    <a:pt x="2659" y="875"/>
                  </a:lnTo>
                  <a:cubicBezTo>
                    <a:pt x="2936" y="875"/>
                    <a:pt x="3159" y="1027"/>
                    <a:pt x="3266" y="1276"/>
                  </a:cubicBezTo>
                  <a:cubicBezTo>
                    <a:pt x="3364" y="1535"/>
                    <a:pt x="3310" y="1794"/>
                    <a:pt x="3123" y="1990"/>
                  </a:cubicBezTo>
                  <a:lnTo>
                    <a:pt x="455" y="4658"/>
                  </a:lnTo>
                  <a:cubicBezTo>
                    <a:pt x="161" y="4943"/>
                    <a:pt x="0" y="5336"/>
                    <a:pt x="0" y="5737"/>
                  </a:cubicBezTo>
                  <a:lnTo>
                    <a:pt x="0" y="5764"/>
                  </a:lnTo>
                  <a:cubicBezTo>
                    <a:pt x="0" y="6686"/>
                    <a:pt x="759" y="7299"/>
                    <a:pt x="1548" y="7299"/>
                  </a:cubicBezTo>
                  <a:cubicBezTo>
                    <a:pt x="1926" y="7299"/>
                    <a:pt x="2311" y="7158"/>
                    <a:pt x="2623" y="6843"/>
                  </a:cubicBezTo>
                  <a:lnTo>
                    <a:pt x="8181" y="1268"/>
                  </a:lnTo>
                  <a:cubicBezTo>
                    <a:pt x="8422" y="1018"/>
                    <a:pt x="9118" y="902"/>
                    <a:pt x="9118" y="902"/>
                  </a:cubicBezTo>
                  <a:lnTo>
                    <a:pt x="11928" y="902"/>
                  </a:lnTo>
                  <a:cubicBezTo>
                    <a:pt x="11928" y="902"/>
                    <a:pt x="12419" y="1027"/>
                    <a:pt x="12526" y="1276"/>
                  </a:cubicBezTo>
                  <a:cubicBezTo>
                    <a:pt x="12633" y="1535"/>
                    <a:pt x="12579" y="1794"/>
                    <a:pt x="12383" y="1990"/>
                  </a:cubicBezTo>
                  <a:lnTo>
                    <a:pt x="11865" y="2508"/>
                  </a:lnTo>
                  <a:cubicBezTo>
                    <a:pt x="11607" y="2249"/>
                    <a:pt x="11268" y="2120"/>
                    <a:pt x="10930" y="2120"/>
                  </a:cubicBezTo>
                  <a:cubicBezTo>
                    <a:pt x="10592" y="2120"/>
                    <a:pt x="10255" y="2249"/>
                    <a:pt x="10001" y="2508"/>
                  </a:cubicBezTo>
                  <a:lnTo>
                    <a:pt x="9653" y="2847"/>
                  </a:lnTo>
                  <a:cubicBezTo>
                    <a:pt x="9778" y="2927"/>
                    <a:pt x="9894" y="3025"/>
                    <a:pt x="10001" y="3132"/>
                  </a:cubicBezTo>
                  <a:lnTo>
                    <a:pt x="11865" y="4997"/>
                  </a:lnTo>
                  <a:cubicBezTo>
                    <a:pt x="11973" y="5104"/>
                    <a:pt x="12071" y="5220"/>
                    <a:pt x="12151" y="5344"/>
                  </a:cubicBezTo>
                  <a:lnTo>
                    <a:pt x="12490" y="4997"/>
                  </a:lnTo>
                  <a:cubicBezTo>
                    <a:pt x="13007" y="4479"/>
                    <a:pt x="13007" y="3641"/>
                    <a:pt x="12490" y="3132"/>
                  </a:cubicBezTo>
                  <a:lnTo>
                    <a:pt x="13007" y="2615"/>
                  </a:lnTo>
                  <a:cubicBezTo>
                    <a:pt x="13971" y="1651"/>
                    <a:pt x="13293" y="1"/>
                    <a:pt x="11928" y="1"/>
                  </a:cubicBezTo>
                  <a:lnTo>
                    <a:pt x="9118" y="1"/>
                  </a:lnTo>
                  <a:cubicBezTo>
                    <a:pt x="8538" y="1"/>
                    <a:pt x="7967" y="233"/>
                    <a:pt x="7557" y="643"/>
                  </a:cubicBezTo>
                  <a:lnTo>
                    <a:pt x="1999" y="6219"/>
                  </a:lnTo>
                  <a:cubicBezTo>
                    <a:pt x="1869" y="6348"/>
                    <a:pt x="1712" y="6416"/>
                    <a:pt x="1546" y="6416"/>
                  </a:cubicBezTo>
                  <a:cubicBezTo>
                    <a:pt x="1461" y="6416"/>
                    <a:pt x="1373" y="6398"/>
                    <a:pt x="1285" y="6361"/>
                  </a:cubicBezTo>
                  <a:cubicBezTo>
                    <a:pt x="1035" y="6263"/>
                    <a:pt x="884" y="6031"/>
                    <a:pt x="884" y="5764"/>
                  </a:cubicBezTo>
                  <a:cubicBezTo>
                    <a:pt x="893" y="5755"/>
                    <a:pt x="866" y="5496"/>
                    <a:pt x="1080" y="5282"/>
                  </a:cubicBezTo>
                  <a:lnTo>
                    <a:pt x="3747" y="2615"/>
                  </a:lnTo>
                  <a:cubicBezTo>
                    <a:pt x="4711" y="1651"/>
                    <a:pt x="4033" y="1"/>
                    <a:pt x="2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2"/>
            <p:cNvSpPr/>
            <p:nvPr/>
          </p:nvSpPr>
          <p:spPr>
            <a:xfrm>
              <a:off x="4697944" y="1718588"/>
              <a:ext cx="427882" cy="205105"/>
            </a:xfrm>
            <a:custGeom>
              <a:avLst/>
              <a:gdLst/>
              <a:ahLst/>
              <a:cxnLst/>
              <a:rect l="l" t="t" r="r" b="b"/>
              <a:pathLst>
                <a:path w="14213" h="6813" extrusionOk="0">
                  <a:moveTo>
                    <a:pt x="12376" y="1"/>
                  </a:moveTo>
                  <a:cubicBezTo>
                    <a:pt x="11983" y="1"/>
                    <a:pt x="11600" y="155"/>
                    <a:pt x="11304" y="451"/>
                  </a:cubicBezTo>
                  <a:lnTo>
                    <a:pt x="6210" y="5554"/>
                  </a:lnTo>
                  <a:cubicBezTo>
                    <a:pt x="5960" y="5804"/>
                    <a:pt x="5630" y="5938"/>
                    <a:pt x="5273" y="5938"/>
                  </a:cubicBezTo>
                  <a:lnTo>
                    <a:pt x="2053" y="5938"/>
                  </a:lnTo>
                  <a:cubicBezTo>
                    <a:pt x="1794" y="5938"/>
                    <a:pt x="1562" y="5795"/>
                    <a:pt x="1455" y="5563"/>
                  </a:cubicBezTo>
                  <a:cubicBezTo>
                    <a:pt x="1330" y="5304"/>
                    <a:pt x="1384" y="5028"/>
                    <a:pt x="1580" y="4832"/>
                  </a:cubicBezTo>
                  <a:lnTo>
                    <a:pt x="2097" y="4314"/>
                  </a:lnTo>
                  <a:lnTo>
                    <a:pt x="2410" y="4626"/>
                  </a:lnTo>
                  <a:cubicBezTo>
                    <a:pt x="2664" y="4885"/>
                    <a:pt x="3001" y="5014"/>
                    <a:pt x="3337" y="5014"/>
                  </a:cubicBezTo>
                  <a:cubicBezTo>
                    <a:pt x="3674" y="5014"/>
                    <a:pt x="4011" y="4885"/>
                    <a:pt x="4265" y="4626"/>
                  </a:cubicBezTo>
                  <a:lnTo>
                    <a:pt x="4925" y="3975"/>
                  </a:lnTo>
                  <a:cubicBezTo>
                    <a:pt x="4800" y="3895"/>
                    <a:pt x="4684" y="3806"/>
                    <a:pt x="4577" y="3699"/>
                  </a:cubicBezTo>
                  <a:lnTo>
                    <a:pt x="2097" y="1210"/>
                  </a:lnTo>
                  <a:cubicBezTo>
                    <a:pt x="1990" y="1103"/>
                    <a:pt x="1892" y="996"/>
                    <a:pt x="1812" y="871"/>
                  </a:cubicBezTo>
                  <a:lnTo>
                    <a:pt x="1170" y="1522"/>
                  </a:lnTo>
                  <a:cubicBezTo>
                    <a:pt x="652" y="2039"/>
                    <a:pt x="652" y="2869"/>
                    <a:pt x="1170" y="3386"/>
                  </a:cubicBezTo>
                  <a:lnTo>
                    <a:pt x="1473" y="3699"/>
                  </a:lnTo>
                  <a:lnTo>
                    <a:pt x="964" y="4207"/>
                  </a:lnTo>
                  <a:cubicBezTo>
                    <a:pt x="1" y="5171"/>
                    <a:pt x="679" y="6812"/>
                    <a:pt x="2044" y="6812"/>
                  </a:cubicBezTo>
                  <a:lnTo>
                    <a:pt x="5273" y="6812"/>
                  </a:lnTo>
                  <a:cubicBezTo>
                    <a:pt x="5862" y="6812"/>
                    <a:pt x="6415" y="6589"/>
                    <a:pt x="6825" y="6170"/>
                  </a:cubicBezTo>
                  <a:lnTo>
                    <a:pt x="11928" y="1076"/>
                  </a:lnTo>
                  <a:cubicBezTo>
                    <a:pt x="12052" y="946"/>
                    <a:pt x="12211" y="879"/>
                    <a:pt x="12376" y="879"/>
                  </a:cubicBezTo>
                  <a:cubicBezTo>
                    <a:pt x="12461" y="879"/>
                    <a:pt x="12548" y="897"/>
                    <a:pt x="12633" y="933"/>
                  </a:cubicBezTo>
                  <a:cubicBezTo>
                    <a:pt x="12883" y="1040"/>
                    <a:pt x="13035" y="1263"/>
                    <a:pt x="13035" y="1531"/>
                  </a:cubicBezTo>
                  <a:cubicBezTo>
                    <a:pt x="13035" y="1709"/>
                    <a:pt x="12963" y="1870"/>
                    <a:pt x="12847" y="1995"/>
                  </a:cubicBezTo>
                  <a:lnTo>
                    <a:pt x="10626" y="4207"/>
                  </a:lnTo>
                  <a:cubicBezTo>
                    <a:pt x="9662" y="5171"/>
                    <a:pt x="10340" y="6812"/>
                    <a:pt x="11705" y="6812"/>
                  </a:cubicBezTo>
                  <a:lnTo>
                    <a:pt x="13909" y="6812"/>
                  </a:lnTo>
                  <a:lnTo>
                    <a:pt x="13909" y="5938"/>
                  </a:lnTo>
                  <a:lnTo>
                    <a:pt x="11705" y="5938"/>
                  </a:lnTo>
                  <a:cubicBezTo>
                    <a:pt x="11438" y="5938"/>
                    <a:pt x="11206" y="5786"/>
                    <a:pt x="11108" y="5536"/>
                  </a:cubicBezTo>
                  <a:cubicBezTo>
                    <a:pt x="11001" y="5287"/>
                    <a:pt x="11054" y="5019"/>
                    <a:pt x="11250" y="4832"/>
                  </a:cubicBezTo>
                  <a:lnTo>
                    <a:pt x="13463" y="2610"/>
                  </a:lnTo>
                  <a:cubicBezTo>
                    <a:pt x="14212" y="1870"/>
                    <a:pt x="14016" y="558"/>
                    <a:pt x="12972" y="121"/>
                  </a:cubicBezTo>
                  <a:cubicBezTo>
                    <a:pt x="12777" y="40"/>
                    <a:pt x="12575" y="1"/>
                    <a:pt x="12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2"/>
            <p:cNvSpPr/>
            <p:nvPr/>
          </p:nvSpPr>
          <p:spPr>
            <a:xfrm>
              <a:off x="4766704" y="1667710"/>
              <a:ext cx="158744" cy="154589"/>
            </a:xfrm>
            <a:custGeom>
              <a:avLst/>
              <a:gdLst/>
              <a:ahLst/>
              <a:cxnLst/>
              <a:rect l="l" t="t" r="r" b="b"/>
              <a:pathLst>
                <a:path w="5273" h="5135" extrusionOk="0">
                  <a:moveTo>
                    <a:pt x="1321" y="0"/>
                  </a:moveTo>
                  <a:cubicBezTo>
                    <a:pt x="589" y="0"/>
                    <a:pt x="1" y="589"/>
                    <a:pt x="1" y="1321"/>
                  </a:cubicBezTo>
                  <a:cubicBezTo>
                    <a:pt x="1" y="1677"/>
                    <a:pt x="134" y="2008"/>
                    <a:pt x="384" y="2257"/>
                  </a:cubicBezTo>
                  <a:lnTo>
                    <a:pt x="2882" y="4746"/>
                  </a:lnTo>
                  <a:cubicBezTo>
                    <a:pt x="3141" y="5005"/>
                    <a:pt x="3480" y="5134"/>
                    <a:pt x="3819" y="5134"/>
                  </a:cubicBezTo>
                  <a:cubicBezTo>
                    <a:pt x="4158" y="5134"/>
                    <a:pt x="4497" y="5005"/>
                    <a:pt x="4756" y="4746"/>
                  </a:cubicBezTo>
                  <a:cubicBezTo>
                    <a:pt x="5273" y="4229"/>
                    <a:pt x="5273" y="3399"/>
                    <a:pt x="4756" y="2882"/>
                  </a:cubicBezTo>
                  <a:lnTo>
                    <a:pt x="2258" y="384"/>
                  </a:lnTo>
                  <a:cubicBezTo>
                    <a:pt x="2008" y="134"/>
                    <a:pt x="1678" y="0"/>
                    <a:pt x="1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2"/>
            <p:cNvSpPr/>
            <p:nvPr/>
          </p:nvSpPr>
          <p:spPr>
            <a:xfrm>
              <a:off x="4862859" y="1573783"/>
              <a:ext cx="156335" cy="152512"/>
            </a:xfrm>
            <a:custGeom>
              <a:avLst/>
              <a:gdLst/>
              <a:ahLst/>
              <a:cxnLst/>
              <a:rect l="l" t="t" r="r" b="b"/>
              <a:pathLst>
                <a:path w="5193" h="5066" extrusionOk="0">
                  <a:moveTo>
                    <a:pt x="1874" y="0"/>
                  </a:moveTo>
                  <a:cubicBezTo>
                    <a:pt x="1535" y="0"/>
                    <a:pt x="1196" y="127"/>
                    <a:pt x="937" y="382"/>
                  </a:cubicBezTo>
                  <a:cubicBezTo>
                    <a:pt x="420" y="899"/>
                    <a:pt x="420" y="1738"/>
                    <a:pt x="937" y="2255"/>
                  </a:cubicBezTo>
                  <a:lnTo>
                    <a:pt x="0" y="3192"/>
                  </a:lnTo>
                  <a:lnTo>
                    <a:pt x="625" y="3816"/>
                  </a:lnTo>
                  <a:lnTo>
                    <a:pt x="1562" y="2879"/>
                  </a:lnTo>
                  <a:lnTo>
                    <a:pt x="2186" y="3504"/>
                  </a:lnTo>
                  <a:lnTo>
                    <a:pt x="1249" y="4441"/>
                  </a:lnTo>
                  <a:lnTo>
                    <a:pt x="1874" y="5065"/>
                  </a:lnTo>
                  <a:lnTo>
                    <a:pt x="2811" y="4128"/>
                  </a:lnTo>
                  <a:cubicBezTo>
                    <a:pt x="3065" y="4387"/>
                    <a:pt x="3404" y="4516"/>
                    <a:pt x="3743" y="4516"/>
                  </a:cubicBezTo>
                  <a:cubicBezTo>
                    <a:pt x="4082" y="4516"/>
                    <a:pt x="4421" y="4387"/>
                    <a:pt x="4675" y="4128"/>
                  </a:cubicBezTo>
                  <a:cubicBezTo>
                    <a:pt x="5192" y="3611"/>
                    <a:pt x="5192" y="2772"/>
                    <a:pt x="4675" y="2255"/>
                  </a:cubicBezTo>
                  <a:lnTo>
                    <a:pt x="2811" y="382"/>
                  </a:lnTo>
                  <a:cubicBezTo>
                    <a:pt x="2552" y="127"/>
                    <a:pt x="2213" y="0"/>
                    <a:pt x="1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72"/>
          <p:cNvGrpSpPr/>
          <p:nvPr/>
        </p:nvGrpSpPr>
        <p:grpSpPr>
          <a:xfrm>
            <a:off x="5310820" y="1472450"/>
            <a:ext cx="452297" cy="451244"/>
            <a:chOff x="5310820" y="1472450"/>
            <a:chExt cx="452297" cy="451244"/>
          </a:xfrm>
        </p:grpSpPr>
        <p:sp>
          <p:nvSpPr>
            <p:cNvPr id="2153" name="Google Shape;2153;p72"/>
            <p:cNvSpPr/>
            <p:nvPr/>
          </p:nvSpPr>
          <p:spPr>
            <a:xfrm>
              <a:off x="5390869" y="1711212"/>
              <a:ext cx="134027" cy="79537"/>
            </a:xfrm>
            <a:custGeom>
              <a:avLst/>
              <a:gdLst/>
              <a:ahLst/>
              <a:cxnLst/>
              <a:rect l="l" t="t" r="r" b="b"/>
              <a:pathLst>
                <a:path w="4452" h="2642" extrusionOk="0">
                  <a:moveTo>
                    <a:pt x="1758" y="884"/>
                  </a:moveTo>
                  <a:lnTo>
                    <a:pt x="1758" y="1758"/>
                  </a:lnTo>
                  <a:lnTo>
                    <a:pt x="883" y="1758"/>
                  </a:lnTo>
                  <a:lnTo>
                    <a:pt x="883" y="884"/>
                  </a:lnTo>
                  <a:close/>
                  <a:moveTo>
                    <a:pt x="3515" y="884"/>
                  </a:moveTo>
                  <a:lnTo>
                    <a:pt x="3515" y="1758"/>
                  </a:lnTo>
                  <a:lnTo>
                    <a:pt x="2641" y="1758"/>
                  </a:lnTo>
                  <a:lnTo>
                    <a:pt x="2641" y="884"/>
                  </a:lnTo>
                  <a:close/>
                  <a:moveTo>
                    <a:pt x="0" y="1"/>
                  </a:moveTo>
                  <a:lnTo>
                    <a:pt x="0" y="2641"/>
                  </a:lnTo>
                  <a:lnTo>
                    <a:pt x="4452" y="2641"/>
                  </a:lnTo>
                  <a:lnTo>
                    <a:pt x="44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2"/>
            <p:cNvSpPr/>
            <p:nvPr/>
          </p:nvSpPr>
          <p:spPr>
            <a:xfrm>
              <a:off x="5390869" y="1552499"/>
              <a:ext cx="134027" cy="79507"/>
            </a:xfrm>
            <a:custGeom>
              <a:avLst/>
              <a:gdLst/>
              <a:ahLst/>
              <a:cxnLst/>
              <a:rect l="l" t="t" r="r" b="b"/>
              <a:pathLst>
                <a:path w="4452" h="2641" extrusionOk="0">
                  <a:moveTo>
                    <a:pt x="1758" y="883"/>
                  </a:moveTo>
                  <a:lnTo>
                    <a:pt x="1758" y="1758"/>
                  </a:lnTo>
                  <a:lnTo>
                    <a:pt x="883" y="1758"/>
                  </a:lnTo>
                  <a:lnTo>
                    <a:pt x="883" y="883"/>
                  </a:lnTo>
                  <a:close/>
                  <a:moveTo>
                    <a:pt x="3515" y="883"/>
                  </a:moveTo>
                  <a:lnTo>
                    <a:pt x="3515" y="1758"/>
                  </a:lnTo>
                  <a:lnTo>
                    <a:pt x="2641" y="1758"/>
                  </a:lnTo>
                  <a:lnTo>
                    <a:pt x="2641" y="883"/>
                  </a:lnTo>
                  <a:close/>
                  <a:moveTo>
                    <a:pt x="0" y="0"/>
                  </a:moveTo>
                  <a:lnTo>
                    <a:pt x="0" y="2641"/>
                  </a:lnTo>
                  <a:lnTo>
                    <a:pt x="4452" y="2641"/>
                  </a:lnTo>
                  <a:lnTo>
                    <a:pt x="44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2"/>
            <p:cNvSpPr/>
            <p:nvPr/>
          </p:nvSpPr>
          <p:spPr>
            <a:xfrm>
              <a:off x="5656485" y="1511948"/>
              <a:ext cx="26342" cy="39769"/>
            </a:xfrm>
            <a:custGeom>
              <a:avLst/>
              <a:gdLst/>
              <a:ahLst/>
              <a:cxnLst/>
              <a:rect l="l" t="t" r="r" b="b"/>
              <a:pathLst>
                <a:path w="875" h="1321" extrusionOk="0">
                  <a:moveTo>
                    <a:pt x="0" y="0"/>
                  </a:moveTo>
                  <a:lnTo>
                    <a:pt x="0" y="1320"/>
                  </a:lnTo>
                  <a:lnTo>
                    <a:pt x="874" y="1320"/>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2"/>
            <p:cNvSpPr/>
            <p:nvPr/>
          </p:nvSpPr>
          <p:spPr>
            <a:xfrm>
              <a:off x="5709379" y="1511948"/>
              <a:ext cx="26342" cy="39769"/>
            </a:xfrm>
            <a:custGeom>
              <a:avLst/>
              <a:gdLst/>
              <a:ahLst/>
              <a:cxnLst/>
              <a:rect l="l" t="t" r="r" b="b"/>
              <a:pathLst>
                <a:path w="875" h="1321" extrusionOk="0">
                  <a:moveTo>
                    <a:pt x="1" y="0"/>
                  </a:moveTo>
                  <a:lnTo>
                    <a:pt x="1" y="1320"/>
                  </a:lnTo>
                  <a:lnTo>
                    <a:pt x="875" y="1320"/>
                  </a:lnTo>
                  <a:lnTo>
                    <a:pt x="8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2"/>
            <p:cNvSpPr/>
            <p:nvPr/>
          </p:nvSpPr>
          <p:spPr>
            <a:xfrm>
              <a:off x="5629872" y="1577998"/>
              <a:ext cx="133245" cy="119728"/>
            </a:xfrm>
            <a:custGeom>
              <a:avLst/>
              <a:gdLst/>
              <a:ahLst/>
              <a:cxnLst/>
              <a:rect l="l" t="t" r="r" b="b"/>
              <a:pathLst>
                <a:path w="4426" h="3977" extrusionOk="0">
                  <a:moveTo>
                    <a:pt x="1" y="1"/>
                  </a:moveTo>
                  <a:lnTo>
                    <a:pt x="1" y="1740"/>
                  </a:lnTo>
                  <a:cubicBezTo>
                    <a:pt x="1" y="2864"/>
                    <a:pt x="831" y="3828"/>
                    <a:pt x="1946" y="3962"/>
                  </a:cubicBezTo>
                  <a:cubicBezTo>
                    <a:pt x="2033" y="3972"/>
                    <a:pt x="2119" y="3976"/>
                    <a:pt x="2204" y="3976"/>
                  </a:cubicBezTo>
                  <a:cubicBezTo>
                    <a:pt x="3428" y="3976"/>
                    <a:pt x="4426" y="2985"/>
                    <a:pt x="4426" y="1767"/>
                  </a:cubicBezTo>
                  <a:lnTo>
                    <a:pt x="4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2"/>
            <p:cNvSpPr/>
            <p:nvPr/>
          </p:nvSpPr>
          <p:spPr>
            <a:xfrm>
              <a:off x="5310820" y="1472450"/>
              <a:ext cx="451485" cy="451244"/>
            </a:xfrm>
            <a:custGeom>
              <a:avLst/>
              <a:gdLst/>
              <a:ahLst/>
              <a:cxnLst/>
              <a:rect l="l" t="t" r="r" b="b"/>
              <a:pathLst>
                <a:path w="14997" h="14989" extrusionOk="0">
                  <a:moveTo>
                    <a:pt x="7931" y="1758"/>
                  </a:moveTo>
                  <a:lnTo>
                    <a:pt x="7931" y="6174"/>
                  </a:lnTo>
                  <a:lnTo>
                    <a:pt x="1758" y="6174"/>
                  </a:lnTo>
                  <a:lnTo>
                    <a:pt x="1758" y="1758"/>
                  </a:lnTo>
                  <a:close/>
                  <a:moveTo>
                    <a:pt x="7931" y="7057"/>
                  </a:moveTo>
                  <a:lnTo>
                    <a:pt x="7931" y="11473"/>
                  </a:lnTo>
                  <a:lnTo>
                    <a:pt x="1758" y="11473"/>
                  </a:lnTo>
                  <a:lnTo>
                    <a:pt x="1758" y="7057"/>
                  </a:lnTo>
                  <a:close/>
                  <a:moveTo>
                    <a:pt x="1" y="1"/>
                  </a:moveTo>
                  <a:lnTo>
                    <a:pt x="1" y="13231"/>
                  </a:lnTo>
                  <a:lnTo>
                    <a:pt x="4417" y="13231"/>
                  </a:lnTo>
                  <a:lnTo>
                    <a:pt x="4417" y="14114"/>
                  </a:lnTo>
                  <a:cubicBezTo>
                    <a:pt x="4417" y="14596"/>
                    <a:pt x="4818" y="14988"/>
                    <a:pt x="5300" y="14988"/>
                  </a:cubicBezTo>
                  <a:lnTo>
                    <a:pt x="14114" y="14988"/>
                  </a:lnTo>
                  <a:cubicBezTo>
                    <a:pt x="14596" y="14988"/>
                    <a:pt x="14997" y="14596"/>
                    <a:pt x="14997" y="14114"/>
                  </a:cubicBezTo>
                  <a:lnTo>
                    <a:pt x="14997" y="12356"/>
                  </a:lnTo>
                  <a:cubicBezTo>
                    <a:pt x="14997" y="11875"/>
                    <a:pt x="14596" y="11473"/>
                    <a:pt x="14114" y="11473"/>
                  </a:cubicBezTo>
                  <a:lnTo>
                    <a:pt x="13240" y="11473"/>
                  </a:lnTo>
                  <a:lnTo>
                    <a:pt x="13240" y="9207"/>
                  </a:lnTo>
                  <a:cubicBezTo>
                    <a:pt x="13703" y="9038"/>
                    <a:pt x="14051" y="8618"/>
                    <a:pt x="14105" y="8110"/>
                  </a:cubicBezTo>
                  <a:lnTo>
                    <a:pt x="14105" y="8110"/>
                  </a:lnTo>
                  <a:cubicBezTo>
                    <a:pt x="13690" y="8306"/>
                    <a:pt x="13242" y="8404"/>
                    <a:pt x="12795" y="8404"/>
                  </a:cubicBezTo>
                  <a:cubicBezTo>
                    <a:pt x="12347" y="8404"/>
                    <a:pt x="11901" y="8306"/>
                    <a:pt x="11491" y="8110"/>
                  </a:cubicBezTo>
                  <a:lnTo>
                    <a:pt x="11491" y="8110"/>
                  </a:lnTo>
                  <a:cubicBezTo>
                    <a:pt x="11545" y="8618"/>
                    <a:pt x="11892" y="9038"/>
                    <a:pt x="12356" y="9207"/>
                  </a:cubicBezTo>
                  <a:lnTo>
                    <a:pt x="12356" y="11473"/>
                  </a:lnTo>
                  <a:cubicBezTo>
                    <a:pt x="12356" y="11964"/>
                    <a:pt x="12749" y="12356"/>
                    <a:pt x="13240" y="12356"/>
                  </a:cubicBezTo>
                  <a:lnTo>
                    <a:pt x="14114" y="12356"/>
                  </a:lnTo>
                  <a:lnTo>
                    <a:pt x="14114" y="14114"/>
                  </a:lnTo>
                  <a:lnTo>
                    <a:pt x="5300" y="14114"/>
                  </a:lnTo>
                  <a:lnTo>
                    <a:pt x="5300" y="13231"/>
                  </a:lnTo>
                  <a:lnTo>
                    <a:pt x="9725" y="13231"/>
                  </a:lnTo>
                  <a:lnTo>
                    <a:pt x="97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72"/>
          <p:cNvGrpSpPr/>
          <p:nvPr/>
        </p:nvGrpSpPr>
        <p:grpSpPr>
          <a:xfrm>
            <a:off x="5956992" y="1472450"/>
            <a:ext cx="451484" cy="451243"/>
            <a:chOff x="5956992" y="1472450"/>
            <a:chExt cx="451484" cy="451243"/>
          </a:xfrm>
        </p:grpSpPr>
        <p:sp>
          <p:nvSpPr>
            <p:cNvPr id="2160" name="Google Shape;2160;p72"/>
            <p:cNvSpPr/>
            <p:nvPr/>
          </p:nvSpPr>
          <p:spPr>
            <a:xfrm>
              <a:off x="6315813" y="1551686"/>
              <a:ext cx="92663" cy="66111"/>
            </a:xfrm>
            <a:custGeom>
              <a:avLst/>
              <a:gdLst/>
              <a:ahLst/>
              <a:cxnLst/>
              <a:rect l="l" t="t" r="r" b="b"/>
              <a:pathLst>
                <a:path w="3078" h="2196" extrusionOk="0">
                  <a:moveTo>
                    <a:pt x="63" y="0"/>
                  </a:moveTo>
                  <a:lnTo>
                    <a:pt x="937" y="1321"/>
                  </a:lnTo>
                  <a:lnTo>
                    <a:pt x="0" y="1321"/>
                  </a:lnTo>
                  <a:lnTo>
                    <a:pt x="0" y="2195"/>
                  </a:lnTo>
                  <a:lnTo>
                    <a:pt x="2578" y="2195"/>
                  </a:lnTo>
                  <a:lnTo>
                    <a:pt x="1704" y="875"/>
                  </a:lnTo>
                  <a:lnTo>
                    <a:pt x="3078" y="875"/>
                  </a:lnTo>
                  <a:lnTo>
                    <a:pt x="30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2"/>
            <p:cNvSpPr/>
            <p:nvPr/>
          </p:nvSpPr>
          <p:spPr>
            <a:xfrm>
              <a:off x="6315813" y="1645132"/>
              <a:ext cx="92663" cy="66111"/>
            </a:xfrm>
            <a:custGeom>
              <a:avLst/>
              <a:gdLst/>
              <a:ahLst/>
              <a:cxnLst/>
              <a:rect l="l" t="t" r="r" b="b"/>
              <a:pathLst>
                <a:path w="3078" h="2196" extrusionOk="0">
                  <a:moveTo>
                    <a:pt x="0" y="1"/>
                  </a:moveTo>
                  <a:lnTo>
                    <a:pt x="0" y="875"/>
                  </a:lnTo>
                  <a:lnTo>
                    <a:pt x="937" y="875"/>
                  </a:lnTo>
                  <a:lnTo>
                    <a:pt x="63" y="2196"/>
                  </a:lnTo>
                  <a:lnTo>
                    <a:pt x="3078" y="2196"/>
                  </a:lnTo>
                  <a:lnTo>
                    <a:pt x="3078" y="1321"/>
                  </a:lnTo>
                  <a:lnTo>
                    <a:pt x="1704" y="1321"/>
                  </a:lnTo>
                  <a:lnTo>
                    <a:pt x="2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2"/>
            <p:cNvSpPr/>
            <p:nvPr/>
          </p:nvSpPr>
          <p:spPr>
            <a:xfrm>
              <a:off x="5956992" y="1551686"/>
              <a:ext cx="92693" cy="66111"/>
            </a:xfrm>
            <a:custGeom>
              <a:avLst/>
              <a:gdLst/>
              <a:ahLst/>
              <a:cxnLst/>
              <a:rect l="l" t="t" r="r" b="b"/>
              <a:pathLst>
                <a:path w="3079" h="2196" extrusionOk="0">
                  <a:moveTo>
                    <a:pt x="1" y="0"/>
                  </a:moveTo>
                  <a:lnTo>
                    <a:pt x="1" y="875"/>
                  </a:lnTo>
                  <a:lnTo>
                    <a:pt x="1375" y="875"/>
                  </a:lnTo>
                  <a:lnTo>
                    <a:pt x="500" y="2195"/>
                  </a:lnTo>
                  <a:lnTo>
                    <a:pt x="3078" y="2195"/>
                  </a:lnTo>
                  <a:lnTo>
                    <a:pt x="3078" y="1321"/>
                  </a:lnTo>
                  <a:lnTo>
                    <a:pt x="2142" y="1321"/>
                  </a:lnTo>
                  <a:lnTo>
                    <a:pt x="30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2"/>
            <p:cNvSpPr/>
            <p:nvPr/>
          </p:nvSpPr>
          <p:spPr>
            <a:xfrm>
              <a:off x="5956992" y="1645132"/>
              <a:ext cx="92693" cy="66111"/>
            </a:xfrm>
            <a:custGeom>
              <a:avLst/>
              <a:gdLst/>
              <a:ahLst/>
              <a:cxnLst/>
              <a:rect l="l" t="t" r="r" b="b"/>
              <a:pathLst>
                <a:path w="3079" h="2196" extrusionOk="0">
                  <a:moveTo>
                    <a:pt x="500" y="1"/>
                  </a:moveTo>
                  <a:lnTo>
                    <a:pt x="1375" y="1321"/>
                  </a:lnTo>
                  <a:lnTo>
                    <a:pt x="1" y="1321"/>
                  </a:lnTo>
                  <a:lnTo>
                    <a:pt x="1" y="2196"/>
                  </a:lnTo>
                  <a:lnTo>
                    <a:pt x="3016" y="2196"/>
                  </a:lnTo>
                  <a:lnTo>
                    <a:pt x="2142" y="875"/>
                  </a:lnTo>
                  <a:lnTo>
                    <a:pt x="3078" y="875"/>
                  </a:lnTo>
                  <a:lnTo>
                    <a:pt x="30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2"/>
            <p:cNvSpPr/>
            <p:nvPr/>
          </p:nvSpPr>
          <p:spPr>
            <a:xfrm>
              <a:off x="6067658" y="1472450"/>
              <a:ext cx="91068" cy="73366"/>
            </a:xfrm>
            <a:custGeom>
              <a:avLst/>
              <a:gdLst/>
              <a:ahLst/>
              <a:cxnLst/>
              <a:rect l="l" t="t" r="r" b="b"/>
              <a:pathLst>
                <a:path w="3025" h="2437" extrusionOk="0">
                  <a:moveTo>
                    <a:pt x="2855" y="1"/>
                  </a:moveTo>
                  <a:lnTo>
                    <a:pt x="0" y="563"/>
                  </a:lnTo>
                  <a:lnTo>
                    <a:pt x="1249" y="2436"/>
                  </a:lnTo>
                  <a:lnTo>
                    <a:pt x="1981" y="1946"/>
                  </a:lnTo>
                  <a:lnTo>
                    <a:pt x="1463" y="1169"/>
                  </a:lnTo>
                  <a:lnTo>
                    <a:pt x="3024" y="857"/>
                  </a:lnTo>
                  <a:lnTo>
                    <a:pt x="2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2"/>
            <p:cNvSpPr/>
            <p:nvPr/>
          </p:nvSpPr>
          <p:spPr>
            <a:xfrm>
              <a:off x="6206502" y="1472450"/>
              <a:ext cx="91068" cy="73366"/>
            </a:xfrm>
            <a:custGeom>
              <a:avLst/>
              <a:gdLst/>
              <a:ahLst/>
              <a:cxnLst/>
              <a:rect l="l" t="t" r="r" b="b"/>
              <a:pathLst>
                <a:path w="3025" h="2437" extrusionOk="0">
                  <a:moveTo>
                    <a:pt x="179" y="1"/>
                  </a:moveTo>
                  <a:lnTo>
                    <a:pt x="0" y="857"/>
                  </a:lnTo>
                  <a:lnTo>
                    <a:pt x="1562" y="1169"/>
                  </a:lnTo>
                  <a:lnTo>
                    <a:pt x="1044" y="1946"/>
                  </a:lnTo>
                  <a:lnTo>
                    <a:pt x="1785" y="2436"/>
                  </a:lnTo>
                  <a:lnTo>
                    <a:pt x="3025" y="563"/>
                  </a:lnTo>
                  <a:lnTo>
                    <a:pt x="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2"/>
            <p:cNvSpPr/>
            <p:nvPr/>
          </p:nvSpPr>
          <p:spPr>
            <a:xfrm>
              <a:off x="6089665" y="1551686"/>
              <a:ext cx="185898" cy="185868"/>
            </a:xfrm>
            <a:custGeom>
              <a:avLst/>
              <a:gdLst/>
              <a:ahLst/>
              <a:cxnLst/>
              <a:rect l="l" t="t" r="r" b="b"/>
              <a:pathLst>
                <a:path w="6175" h="6174" extrusionOk="0">
                  <a:moveTo>
                    <a:pt x="3087" y="0"/>
                  </a:moveTo>
                  <a:cubicBezTo>
                    <a:pt x="1383" y="0"/>
                    <a:pt x="1" y="1383"/>
                    <a:pt x="1" y="3087"/>
                  </a:cubicBezTo>
                  <a:cubicBezTo>
                    <a:pt x="1" y="4791"/>
                    <a:pt x="1383" y="6174"/>
                    <a:pt x="3087" y="6174"/>
                  </a:cubicBezTo>
                  <a:cubicBezTo>
                    <a:pt x="4791" y="6174"/>
                    <a:pt x="6174" y="4791"/>
                    <a:pt x="6174" y="3087"/>
                  </a:cubicBezTo>
                  <a:cubicBezTo>
                    <a:pt x="6174" y="1383"/>
                    <a:pt x="4791" y="0"/>
                    <a:pt x="3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2"/>
            <p:cNvSpPr/>
            <p:nvPr/>
          </p:nvSpPr>
          <p:spPr>
            <a:xfrm>
              <a:off x="6143131" y="1865108"/>
              <a:ext cx="79236" cy="58584"/>
            </a:xfrm>
            <a:custGeom>
              <a:avLst/>
              <a:gdLst/>
              <a:ahLst/>
              <a:cxnLst/>
              <a:rect l="l" t="t" r="r" b="b"/>
              <a:pathLst>
                <a:path w="2632" h="1946" extrusionOk="0">
                  <a:moveTo>
                    <a:pt x="0" y="0"/>
                  </a:moveTo>
                  <a:lnTo>
                    <a:pt x="0" y="1945"/>
                  </a:lnTo>
                  <a:lnTo>
                    <a:pt x="2632" y="1945"/>
                  </a:lnTo>
                  <a:lnTo>
                    <a:pt x="2632" y="0"/>
                  </a:lnTo>
                  <a:cubicBezTo>
                    <a:pt x="2218" y="122"/>
                    <a:pt x="1767" y="184"/>
                    <a:pt x="1314" y="184"/>
                  </a:cubicBezTo>
                  <a:cubicBezTo>
                    <a:pt x="868" y="184"/>
                    <a:pt x="420" y="12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2"/>
            <p:cNvSpPr/>
            <p:nvPr/>
          </p:nvSpPr>
          <p:spPr>
            <a:xfrm>
              <a:off x="6103091" y="1790719"/>
              <a:ext cx="159286" cy="53196"/>
            </a:xfrm>
            <a:custGeom>
              <a:avLst/>
              <a:gdLst/>
              <a:ahLst/>
              <a:cxnLst/>
              <a:rect l="l" t="t" r="r" b="b"/>
              <a:pathLst>
                <a:path w="5291" h="1767" extrusionOk="0">
                  <a:moveTo>
                    <a:pt x="1" y="0"/>
                  </a:moveTo>
                  <a:cubicBezTo>
                    <a:pt x="1" y="973"/>
                    <a:pt x="1187" y="1767"/>
                    <a:pt x="2641" y="1767"/>
                  </a:cubicBezTo>
                  <a:cubicBezTo>
                    <a:pt x="4104" y="1767"/>
                    <a:pt x="5291" y="973"/>
                    <a:pt x="5291" y="0"/>
                  </a:cubicBezTo>
                  <a:lnTo>
                    <a:pt x="5291" y="0"/>
                  </a:lnTo>
                  <a:cubicBezTo>
                    <a:pt x="4595" y="589"/>
                    <a:pt x="3618" y="883"/>
                    <a:pt x="2643" y="883"/>
                  </a:cubicBezTo>
                  <a:cubicBezTo>
                    <a:pt x="1667" y="883"/>
                    <a:pt x="692" y="58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2"/>
            <p:cNvSpPr/>
            <p:nvPr/>
          </p:nvSpPr>
          <p:spPr>
            <a:xfrm>
              <a:off x="6103091" y="1733761"/>
              <a:ext cx="159286" cy="56989"/>
            </a:xfrm>
            <a:custGeom>
              <a:avLst/>
              <a:gdLst/>
              <a:ahLst/>
              <a:cxnLst/>
              <a:rect l="l" t="t" r="r" b="b"/>
              <a:pathLst>
                <a:path w="5291" h="1893" extrusionOk="0">
                  <a:moveTo>
                    <a:pt x="1" y="1"/>
                  </a:moveTo>
                  <a:cubicBezTo>
                    <a:pt x="1" y="46"/>
                    <a:pt x="1" y="90"/>
                    <a:pt x="1" y="126"/>
                  </a:cubicBezTo>
                  <a:cubicBezTo>
                    <a:pt x="1" y="1107"/>
                    <a:pt x="1178" y="1892"/>
                    <a:pt x="2641" y="1892"/>
                  </a:cubicBezTo>
                  <a:cubicBezTo>
                    <a:pt x="4104" y="1892"/>
                    <a:pt x="5291" y="1107"/>
                    <a:pt x="5291" y="126"/>
                  </a:cubicBezTo>
                  <a:cubicBezTo>
                    <a:pt x="5291" y="90"/>
                    <a:pt x="5291" y="46"/>
                    <a:pt x="5282" y="1"/>
                  </a:cubicBezTo>
                  <a:cubicBezTo>
                    <a:pt x="4528" y="674"/>
                    <a:pt x="3585" y="1011"/>
                    <a:pt x="2641" y="1011"/>
                  </a:cubicBezTo>
                  <a:cubicBezTo>
                    <a:pt x="1698" y="1011"/>
                    <a:pt x="755" y="67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72"/>
          <p:cNvGrpSpPr/>
          <p:nvPr/>
        </p:nvGrpSpPr>
        <p:grpSpPr>
          <a:xfrm>
            <a:off x="6709254" y="1472450"/>
            <a:ext cx="238793" cy="451243"/>
            <a:chOff x="6709254" y="1472450"/>
            <a:chExt cx="238793" cy="451243"/>
          </a:xfrm>
        </p:grpSpPr>
        <p:sp>
          <p:nvSpPr>
            <p:cNvPr id="2171" name="Google Shape;2171;p72"/>
            <p:cNvSpPr/>
            <p:nvPr/>
          </p:nvSpPr>
          <p:spPr>
            <a:xfrm>
              <a:off x="6709254" y="1551686"/>
              <a:ext cx="238793" cy="212451"/>
            </a:xfrm>
            <a:custGeom>
              <a:avLst/>
              <a:gdLst/>
              <a:ahLst/>
              <a:cxnLst/>
              <a:rect l="l" t="t" r="r" b="b"/>
              <a:pathLst>
                <a:path w="7932" h="7057" extrusionOk="0">
                  <a:moveTo>
                    <a:pt x="4416" y="2668"/>
                  </a:moveTo>
                  <a:lnTo>
                    <a:pt x="4416" y="3542"/>
                  </a:lnTo>
                  <a:lnTo>
                    <a:pt x="5300" y="3542"/>
                  </a:lnTo>
                  <a:lnTo>
                    <a:pt x="5300" y="4425"/>
                  </a:lnTo>
                  <a:lnTo>
                    <a:pt x="4416" y="4425"/>
                  </a:lnTo>
                  <a:lnTo>
                    <a:pt x="4416" y="5300"/>
                  </a:lnTo>
                  <a:lnTo>
                    <a:pt x="3542" y="5300"/>
                  </a:lnTo>
                  <a:lnTo>
                    <a:pt x="3542" y="4425"/>
                  </a:lnTo>
                  <a:lnTo>
                    <a:pt x="2659" y="4425"/>
                  </a:lnTo>
                  <a:lnTo>
                    <a:pt x="2659" y="3542"/>
                  </a:lnTo>
                  <a:lnTo>
                    <a:pt x="3542" y="3542"/>
                  </a:lnTo>
                  <a:lnTo>
                    <a:pt x="3542" y="2668"/>
                  </a:lnTo>
                  <a:close/>
                  <a:moveTo>
                    <a:pt x="1" y="0"/>
                  </a:moveTo>
                  <a:lnTo>
                    <a:pt x="1" y="6870"/>
                  </a:lnTo>
                  <a:cubicBezTo>
                    <a:pt x="134" y="6995"/>
                    <a:pt x="241" y="7057"/>
                    <a:pt x="438" y="7057"/>
                  </a:cubicBezTo>
                  <a:cubicBezTo>
                    <a:pt x="687" y="7057"/>
                    <a:pt x="795" y="6959"/>
                    <a:pt x="1009" y="6745"/>
                  </a:cubicBezTo>
                  <a:cubicBezTo>
                    <a:pt x="1250" y="6504"/>
                    <a:pt x="1580" y="6174"/>
                    <a:pt x="2204" y="6174"/>
                  </a:cubicBezTo>
                  <a:cubicBezTo>
                    <a:pt x="2829" y="6174"/>
                    <a:pt x="3159" y="6504"/>
                    <a:pt x="3391" y="6745"/>
                  </a:cubicBezTo>
                  <a:cubicBezTo>
                    <a:pt x="3614" y="6959"/>
                    <a:pt x="3721" y="7057"/>
                    <a:pt x="3962" y="7057"/>
                  </a:cubicBezTo>
                  <a:cubicBezTo>
                    <a:pt x="4211" y="7057"/>
                    <a:pt x="4318" y="6959"/>
                    <a:pt x="4532" y="6745"/>
                  </a:cubicBezTo>
                  <a:cubicBezTo>
                    <a:pt x="4773" y="6504"/>
                    <a:pt x="5103" y="6174"/>
                    <a:pt x="5728" y="6174"/>
                  </a:cubicBezTo>
                  <a:cubicBezTo>
                    <a:pt x="6352" y="6174"/>
                    <a:pt x="6682" y="6504"/>
                    <a:pt x="6923" y="6745"/>
                  </a:cubicBezTo>
                  <a:cubicBezTo>
                    <a:pt x="7137" y="6959"/>
                    <a:pt x="7244" y="7057"/>
                    <a:pt x="7494" y="7057"/>
                  </a:cubicBezTo>
                  <a:cubicBezTo>
                    <a:pt x="7682" y="7057"/>
                    <a:pt x="7789" y="6995"/>
                    <a:pt x="7931" y="6870"/>
                  </a:cubicBezTo>
                  <a:lnTo>
                    <a:pt x="7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2"/>
            <p:cNvSpPr/>
            <p:nvPr/>
          </p:nvSpPr>
          <p:spPr>
            <a:xfrm>
              <a:off x="6709254" y="1764377"/>
              <a:ext cx="238793" cy="159316"/>
            </a:xfrm>
            <a:custGeom>
              <a:avLst/>
              <a:gdLst/>
              <a:ahLst/>
              <a:cxnLst/>
              <a:rect l="l" t="t" r="r" b="b"/>
              <a:pathLst>
                <a:path w="7932" h="5292" extrusionOk="0">
                  <a:moveTo>
                    <a:pt x="5300" y="1776"/>
                  </a:moveTo>
                  <a:lnTo>
                    <a:pt x="5300" y="2659"/>
                  </a:lnTo>
                  <a:lnTo>
                    <a:pt x="2659" y="2659"/>
                  </a:lnTo>
                  <a:lnTo>
                    <a:pt x="2659" y="1776"/>
                  </a:lnTo>
                  <a:close/>
                  <a:moveTo>
                    <a:pt x="2204" y="1"/>
                  </a:moveTo>
                  <a:cubicBezTo>
                    <a:pt x="1954" y="1"/>
                    <a:pt x="1847" y="99"/>
                    <a:pt x="1633" y="313"/>
                  </a:cubicBezTo>
                  <a:cubicBezTo>
                    <a:pt x="1392" y="554"/>
                    <a:pt x="1062" y="884"/>
                    <a:pt x="438" y="884"/>
                  </a:cubicBezTo>
                  <a:cubicBezTo>
                    <a:pt x="268" y="884"/>
                    <a:pt x="125" y="857"/>
                    <a:pt x="1" y="822"/>
                  </a:cubicBezTo>
                  <a:lnTo>
                    <a:pt x="1" y="5291"/>
                  </a:lnTo>
                  <a:lnTo>
                    <a:pt x="7931" y="5291"/>
                  </a:lnTo>
                  <a:lnTo>
                    <a:pt x="7931" y="822"/>
                  </a:lnTo>
                  <a:cubicBezTo>
                    <a:pt x="7806" y="857"/>
                    <a:pt x="7655" y="884"/>
                    <a:pt x="7494" y="884"/>
                  </a:cubicBezTo>
                  <a:cubicBezTo>
                    <a:pt x="6870" y="884"/>
                    <a:pt x="6540" y="554"/>
                    <a:pt x="6299" y="313"/>
                  </a:cubicBezTo>
                  <a:cubicBezTo>
                    <a:pt x="6085" y="99"/>
                    <a:pt x="5978" y="1"/>
                    <a:pt x="5728" y="1"/>
                  </a:cubicBezTo>
                  <a:cubicBezTo>
                    <a:pt x="5478" y="1"/>
                    <a:pt x="5371" y="99"/>
                    <a:pt x="5157" y="313"/>
                  </a:cubicBezTo>
                  <a:cubicBezTo>
                    <a:pt x="4916" y="554"/>
                    <a:pt x="4586" y="884"/>
                    <a:pt x="3962" y="884"/>
                  </a:cubicBezTo>
                  <a:cubicBezTo>
                    <a:pt x="3337" y="884"/>
                    <a:pt x="3016" y="554"/>
                    <a:pt x="2775" y="313"/>
                  </a:cubicBezTo>
                  <a:cubicBezTo>
                    <a:pt x="2552" y="99"/>
                    <a:pt x="2445" y="1"/>
                    <a:pt x="2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2"/>
            <p:cNvSpPr/>
            <p:nvPr/>
          </p:nvSpPr>
          <p:spPr>
            <a:xfrm>
              <a:off x="6761908" y="1472450"/>
              <a:ext cx="133215" cy="52955"/>
            </a:xfrm>
            <a:custGeom>
              <a:avLst/>
              <a:gdLst/>
              <a:ahLst/>
              <a:cxnLst/>
              <a:rect l="l" t="t" r="r" b="b"/>
              <a:pathLst>
                <a:path w="4425" h="1759" extrusionOk="0">
                  <a:moveTo>
                    <a:pt x="0" y="1"/>
                  </a:moveTo>
                  <a:lnTo>
                    <a:pt x="0" y="1758"/>
                  </a:lnTo>
                  <a:lnTo>
                    <a:pt x="4425" y="1758"/>
                  </a:lnTo>
                  <a:lnTo>
                    <a:pt x="44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72"/>
          <p:cNvGrpSpPr/>
          <p:nvPr/>
        </p:nvGrpSpPr>
        <p:grpSpPr>
          <a:xfrm>
            <a:off x="7248794" y="1473263"/>
            <a:ext cx="451244" cy="449618"/>
            <a:chOff x="7248794" y="1473263"/>
            <a:chExt cx="451244" cy="449618"/>
          </a:xfrm>
        </p:grpSpPr>
        <p:sp>
          <p:nvSpPr>
            <p:cNvPr id="2175" name="Google Shape;2175;p72"/>
            <p:cNvSpPr/>
            <p:nvPr/>
          </p:nvSpPr>
          <p:spPr>
            <a:xfrm>
              <a:off x="7307890" y="1473263"/>
              <a:ext cx="392148" cy="449618"/>
            </a:xfrm>
            <a:custGeom>
              <a:avLst/>
              <a:gdLst/>
              <a:ahLst/>
              <a:cxnLst/>
              <a:rect l="l" t="t" r="r" b="b"/>
              <a:pathLst>
                <a:path w="13026" h="14935" extrusionOk="0">
                  <a:moveTo>
                    <a:pt x="5202" y="1"/>
                  </a:moveTo>
                  <a:lnTo>
                    <a:pt x="768" y="8377"/>
                  </a:lnTo>
                  <a:lnTo>
                    <a:pt x="3828" y="8377"/>
                  </a:lnTo>
                  <a:lnTo>
                    <a:pt x="1" y="14934"/>
                  </a:lnTo>
                  <a:lnTo>
                    <a:pt x="12472" y="5300"/>
                  </a:lnTo>
                  <a:lnTo>
                    <a:pt x="8609" y="5300"/>
                  </a:lnTo>
                  <a:lnTo>
                    <a:pt x="130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2"/>
            <p:cNvSpPr/>
            <p:nvPr/>
          </p:nvSpPr>
          <p:spPr>
            <a:xfrm>
              <a:off x="7580761" y="1745321"/>
              <a:ext cx="115513" cy="173525"/>
            </a:xfrm>
            <a:custGeom>
              <a:avLst/>
              <a:gdLst/>
              <a:ahLst/>
              <a:cxnLst/>
              <a:rect l="l" t="t" r="r" b="b"/>
              <a:pathLst>
                <a:path w="3837" h="5764" extrusionOk="0">
                  <a:moveTo>
                    <a:pt x="2213" y="1"/>
                  </a:moveTo>
                  <a:lnTo>
                    <a:pt x="0" y="3319"/>
                  </a:lnTo>
                  <a:lnTo>
                    <a:pt x="2195" y="3319"/>
                  </a:lnTo>
                  <a:lnTo>
                    <a:pt x="892" y="5273"/>
                  </a:lnTo>
                  <a:lnTo>
                    <a:pt x="1624" y="5763"/>
                  </a:lnTo>
                  <a:lnTo>
                    <a:pt x="3836" y="2445"/>
                  </a:lnTo>
                  <a:lnTo>
                    <a:pt x="1642" y="2445"/>
                  </a:lnTo>
                  <a:lnTo>
                    <a:pt x="2944" y="491"/>
                  </a:lnTo>
                  <a:lnTo>
                    <a:pt x="22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2"/>
            <p:cNvSpPr/>
            <p:nvPr/>
          </p:nvSpPr>
          <p:spPr>
            <a:xfrm>
              <a:off x="7248794" y="1479163"/>
              <a:ext cx="115513" cy="173254"/>
            </a:xfrm>
            <a:custGeom>
              <a:avLst/>
              <a:gdLst/>
              <a:ahLst/>
              <a:cxnLst/>
              <a:rect l="l" t="t" r="r" b="b"/>
              <a:pathLst>
                <a:path w="3837" h="5755" extrusionOk="0">
                  <a:moveTo>
                    <a:pt x="2213" y="1"/>
                  </a:moveTo>
                  <a:lnTo>
                    <a:pt x="1" y="3319"/>
                  </a:lnTo>
                  <a:lnTo>
                    <a:pt x="2196" y="3319"/>
                  </a:lnTo>
                  <a:lnTo>
                    <a:pt x="893" y="5273"/>
                  </a:lnTo>
                  <a:lnTo>
                    <a:pt x="1625" y="5755"/>
                  </a:lnTo>
                  <a:lnTo>
                    <a:pt x="3837" y="2436"/>
                  </a:lnTo>
                  <a:lnTo>
                    <a:pt x="1642" y="2436"/>
                  </a:lnTo>
                  <a:lnTo>
                    <a:pt x="2945" y="483"/>
                  </a:lnTo>
                  <a:lnTo>
                    <a:pt x="22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72"/>
          <p:cNvGrpSpPr/>
          <p:nvPr/>
        </p:nvGrpSpPr>
        <p:grpSpPr>
          <a:xfrm>
            <a:off x="1435925" y="2075120"/>
            <a:ext cx="451515" cy="451484"/>
            <a:chOff x="1435925" y="2075120"/>
            <a:chExt cx="451515" cy="451484"/>
          </a:xfrm>
        </p:grpSpPr>
        <p:sp>
          <p:nvSpPr>
            <p:cNvPr id="2179" name="Google Shape;2179;p72"/>
            <p:cNvSpPr/>
            <p:nvPr/>
          </p:nvSpPr>
          <p:spPr>
            <a:xfrm>
              <a:off x="1516245" y="2433910"/>
              <a:ext cx="291958" cy="92693"/>
            </a:xfrm>
            <a:custGeom>
              <a:avLst/>
              <a:gdLst/>
              <a:ahLst/>
              <a:cxnLst/>
              <a:rect l="l" t="t" r="r" b="b"/>
              <a:pathLst>
                <a:path w="9698" h="3079" extrusionOk="0">
                  <a:moveTo>
                    <a:pt x="7940" y="884"/>
                  </a:moveTo>
                  <a:lnTo>
                    <a:pt x="7940" y="1758"/>
                  </a:lnTo>
                  <a:lnTo>
                    <a:pt x="1758" y="1758"/>
                  </a:lnTo>
                  <a:lnTo>
                    <a:pt x="1758" y="884"/>
                  </a:lnTo>
                  <a:close/>
                  <a:moveTo>
                    <a:pt x="0" y="1"/>
                  </a:moveTo>
                  <a:lnTo>
                    <a:pt x="0" y="3079"/>
                  </a:lnTo>
                  <a:lnTo>
                    <a:pt x="9697" y="3079"/>
                  </a:lnTo>
                  <a:lnTo>
                    <a:pt x="96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2"/>
            <p:cNvSpPr/>
            <p:nvPr/>
          </p:nvSpPr>
          <p:spPr>
            <a:xfrm>
              <a:off x="1435925" y="2247802"/>
              <a:ext cx="451515" cy="159827"/>
            </a:xfrm>
            <a:custGeom>
              <a:avLst/>
              <a:gdLst/>
              <a:ahLst/>
              <a:cxnLst/>
              <a:rect l="l" t="t" r="r" b="b"/>
              <a:pathLst>
                <a:path w="14998" h="5309" extrusionOk="0">
                  <a:moveTo>
                    <a:pt x="1" y="1"/>
                  </a:moveTo>
                  <a:lnTo>
                    <a:pt x="1" y="5309"/>
                  </a:lnTo>
                  <a:lnTo>
                    <a:pt x="14997" y="5309"/>
                  </a:lnTo>
                  <a:lnTo>
                    <a:pt x="14997" y="1"/>
                  </a:lnTo>
                  <a:lnTo>
                    <a:pt x="14560" y="1"/>
                  </a:lnTo>
                  <a:cubicBezTo>
                    <a:pt x="14310" y="1"/>
                    <a:pt x="14203" y="99"/>
                    <a:pt x="13989" y="313"/>
                  </a:cubicBezTo>
                  <a:cubicBezTo>
                    <a:pt x="13748" y="554"/>
                    <a:pt x="13418" y="884"/>
                    <a:pt x="12794" y="884"/>
                  </a:cubicBezTo>
                  <a:cubicBezTo>
                    <a:pt x="12169" y="884"/>
                    <a:pt x="11839" y="554"/>
                    <a:pt x="11598" y="313"/>
                  </a:cubicBezTo>
                  <a:cubicBezTo>
                    <a:pt x="11554" y="268"/>
                    <a:pt x="11509" y="224"/>
                    <a:pt x="11464" y="188"/>
                  </a:cubicBezTo>
                  <a:cubicBezTo>
                    <a:pt x="11375" y="2293"/>
                    <a:pt x="9627" y="3979"/>
                    <a:pt x="7503" y="3979"/>
                  </a:cubicBezTo>
                  <a:cubicBezTo>
                    <a:pt x="5371" y="3979"/>
                    <a:pt x="3632" y="2293"/>
                    <a:pt x="3534" y="188"/>
                  </a:cubicBezTo>
                  <a:cubicBezTo>
                    <a:pt x="3266" y="429"/>
                    <a:pt x="2945" y="884"/>
                    <a:pt x="2213" y="884"/>
                  </a:cubicBezTo>
                  <a:cubicBezTo>
                    <a:pt x="1589" y="884"/>
                    <a:pt x="1259" y="554"/>
                    <a:pt x="1018" y="313"/>
                  </a:cubicBezTo>
                  <a:cubicBezTo>
                    <a:pt x="804" y="99"/>
                    <a:pt x="697" y="1"/>
                    <a:pt x="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2"/>
            <p:cNvSpPr/>
            <p:nvPr/>
          </p:nvSpPr>
          <p:spPr>
            <a:xfrm>
              <a:off x="1435925" y="2075120"/>
              <a:ext cx="451515" cy="172983"/>
            </a:xfrm>
            <a:custGeom>
              <a:avLst/>
              <a:gdLst/>
              <a:ahLst/>
              <a:cxnLst/>
              <a:rect l="l" t="t" r="r" b="b"/>
              <a:pathLst>
                <a:path w="14998" h="5746" extrusionOk="0">
                  <a:moveTo>
                    <a:pt x="1" y="0"/>
                  </a:moveTo>
                  <a:lnTo>
                    <a:pt x="1" y="4862"/>
                  </a:lnTo>
                  <a:lnTo>
                    <a:pt x="447" y="4862"/>
                  </a:lnTo>
                  <a:cubicBezTo>
                    <a:pt x="1071" y="4862"/>
                    <a:pt x="1401" y="5193"/>
                    <a:pt x="1642" y="5433"/>
                  </a:cubicBezTo>
                  <a:cubicBezTo>
                    <a:pt x="1856" y="5647"/>
                    <a:pt x="1963" y="5746"/>
                    <a:pt x="2213" y="5746"/>
                  </a:cubicBezTo>
                  <a:cubicBezTo>
                    <a:pt x="2454" y="5746"/>
                    <a:pt x="2561" y="5647"/>
                    <a:pt x="2784" y="5433"/>
                  </a:cubicBezTo>
                  <a:cubicBezTo>
                    <a:pt x="2972" y="5246"/>
                    <a:pt x="3221" y="4996"/>
                    <a:pt x="3623" y="4898"/>
                  </a:cubicBezTo>
                  <a:cubicBezTo>
                    <a:pt x="4015" y="3114"/>
                    <a:pt x="5603" y="1767"/>
                    <a:pt x="7503" y="1767"/>
                  </a:cubicBezTo>
                  <a:cubicBezTo>
                    <a:pt x="9404" y="1767"/>
                    <a:pt x="10992" y="3114"/>
                    <a:pt x="11384" y="4898"/>
                  </a:cubicBezTo>
                  <a:cubicBezTo>
                    <a:pt x="11786" y="4996"/>
                    <a:pt x="12035" y="5246"/>
                    <a:pt x="12223" y="5433"/>
                  </a:cubicBezTo>
                  <a:cubicBezTo>
                    <a:pt x="12437" y="5647"/>
                    <a:pt x="12544" y="5746"/>
                    <a:pt x="12794" y="5746"/>
                  </a:cubicBezTo>
                  <a:cubicBezTo>
                    <a:pt x="13043" y="5746"/>
                    <a:pt x="13150" y="5647"/>
                    <a:pt x="13365" y="5433"/>
                  </a:cubicBezTo>
                  <a:cubicBezTo>
                    <a:pt x="13605" y="5193"/>
                    <a:pt x="13936" y="4862"/>
                    <a:pt x="14560" y="4862"/>
                  </a:cubicBezTo>
                  <a:lnTo>
                    <a:pt x="14997" y="4862"/>
                  </a:lnTo>
                  <a:lnTo>
                    <a:pt x="14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2"/>
            <p:cNvSpPr/>
            <p:nvPr/>
          </p:nvSpPr>
          <p:spPr>
            <a:xfrm>
              <a:off x="1568868" y="2155139"/>
              <a:ext cx="185898" cy="185898"/>
            </a:xfrm>
            <a:custGeom>
              <a:avLst/>
              <a:gdLst/>
              <a:ahLst/>
              <a:cxnLst/>
              <a:rect l="l" t="t" r="r" b="b"/>
              <a:pathLst>
                <a:path w="6175" h="6175" extrusionOk="0">
                  <a:moveTo>
                    <a:pt x="4006" y="1580"/>
                  </a:moveTo>
                  <a:lnTo>
                    <a:pt x="4818" y="1928"/>
                  </a:lnTo>
                  <a:lnTo>
                    <a:pt x="3489" y="5015"/>
                  </a:lnTo>
                  <a:lnTo>
                    <a:pt x="2677" y="5015"/>
                  </a:lnTo>
                  <a:lnTo>
                    <a:pt x="1357" y="1928"/>
                  </a:lnTo>
                  <a:lnTo>
                    <a:pt x="2169" y="1580"/>
                  </a:lnTo>
                  <a:lnTo>
                    <a:pt x="3087" y="3721"/>
                  </a:lnTo>
                  <a:lnTo>
                    <a:pt x="4006" y="1580"/>
                  </a:lnTo>
                  <a:close/>
                  <a:moveTo>
                    <a:pt x="3087" y="1"/>
                  </a:moveTo>
                  <a:cubicBezTo>
                    <a:pt x="1384" y="1"/>
                    <a:pt x="1" y="1384"/>
                    <a:pt x="1" y="3088"/>
                  </a:cubicBezTo>
                  <a:cubicBezTo>
                    <a:pt x="1" y="4792"/>
                    <a:pt x="1384" y="6174"/>
                    <a:pt x="3087" y="6174"/>
                  </a:cubicBezTo>
                  <a:cubicBezTo>
                    <a:pt x="4791" y="6174"/>
                    <a:pt x="6174" y="4792"/>
                    <a:pt x="6174" y="3088"/>
                  </a:cubicBezTo>
                  <a:cubicBezTo>
                    <a:pt x="6174" y="1384"/>
                    <a:pt x="4791" y="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72"/>
          <p:cNvGrpSpPr/>
          <p:nvPr/>
        </p:nvGrpSpPr>
        <p:grpSpPr>
          <a:xfrm>
            <a:off x="2081826" y="2075120"/>
            <a:ext cx="451515" cy="451484"/>
            <a:chOff x="2081826" y="2075120"/>
            <a:chExt cx="451515" cy="451484"/>
          </a:xfrm>
        </p:grpSpPr>
        <p:sp>
          <p:nvSpPr>
            <p:cNvPr id="2184" name="Google Shape;2184;p72"/>
            <p:cNvSpPr/>
            <p:nvPr/>
          </p:nvSpPr>
          <p:spPr>
            <a:xfrm>
              <a:off x="2081826" y="2154356"/>
              <a:ext cx="451515" cy="133215"/>
            </a:xfrm>
            <a:custGeom>
              <a:avLst/>
              <a:gdLst/>
              <a:ahLst/>
              <a:cxnLst/>
              <a:rect l="l" t="t" r="r" b="b"/>
              <a:pathLst>
                <a:path w="14998" h="4425" extrusionOk="0">
                  <a:moveTo>
                    <a:pt x="1919" y="0"/>
                  </a:moveTo>
                  <a:lnTo>
                    <a:pt x="1027" y="1758"/>
                  </a:lnTo>
                  <a:lnTo>
                    <a:pt x="2642" y="1758"/>
                  </a:lnTo>
                  <a:lnTo>
                    <a:pt x="2642" y="2668"/>
                  </a:lnTo>
                  <a:lnTo>
                    <a:pt x="1" y="2668"/>
                  </a:lnTo>
                  <a:lnTo>
                    <a:pt x="1" y="4425"/>
                  </a:lnTo>
                  <a:lnTo>
                    <a:pt x="14997" y="4425"/>
                  </a:lnTo>
                  <a:lnTo>
                    <a:pt x="14997" y="2668"/>
                  </a:lnTo>
                  <a:lnTo>
                    <a:pt x="12366" y="2668"/>
                  </a:lnTo>
                  <a:lnTo>
                    <a:pt x="12366" y="1758"/>
                  </a:lnTo>
                  <a:lnTo>
                    <a:pt x="13953" y="1758"/>
                  </a:lnTo>
                  <a:lnTo>
                    <a:pt x="13070" y="0"/>
                  </a:lnTo>
                  <a:lnTo>
                    <a:pt x="9894" y="0"/>
                  </a:lnTo>
                  <a:lnTo>
                    <a:pt x="9020" y="1758"/>
                  </a:lnTo>
                  <a:lnTo>
                    <a:pt x="10608" y="1758"/>
                  </a:lnTo>
                  <a:lnTo>
                    <a:pt x="10608" y="2668"/>
                  </a:lnTo>
                  <a:lnTo>
                    <a:pt x="4426" y="2668"/>
                  </a:lnTo>
                  <a:lnTo>
                    <a:pt x="4426" y="1758"/>
                  </a:lnTo>
                  <a:lnTo>
                    <a:pt x="6041" y="1758"/>
                  </a:lnTo>
                  <a:lnTo>
                    <a:pt x="5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2"/>
            <p:cNvSpPr/>
            <p:nvPr/>
          </p:nvSpPr>
          <p:spPr>
            <a:xfrm>
              <a:off x="2081826" y="2314153"/>
              <a:ext cx="451515" cy="212451"/>
            </a:xfrm>
            <a:custGeom>
              <a:avLst/>
              <a:gdLst/>
              <a:ahLst/>
              <a:cxnLst/>
              <a:rect l="l" t="t" r="r" b="b"/>
              <a:pathLst>
                <a:path w="14998" h="7057" extrusionOk="0">
                  <a:moveTo>
                    <a:pt x="13240" y="2632"/>
                  </a:moveTo>
                  <a:lnTo>
                    <a:pt x="13240" y="3515"/>
                  </a:lnTo>
                  <a:lnTo>
                    <a:pt x="10608" y="3515"/>
                  </a:lnTo>
                  <a:lnTo>
                    <a:pt x="10608" y="2632"/>
                  </a:lnTo>
                  <a:close/>
                  <a:moveTo>
                    <a:pt x="3552" y="1758"/>
                  </a:moveTo>
                  <a:lnTo>
                    <a:pt x="3552" y="2632"/>
                  </a:lnTo>
                  <a:lnTo>
                    <a:pt x="4426" y="2632"/>
                  </a:lnTo>
                  <a:lnTo>
                    <a:pt x="4426" y="3515"/>
                  </a:lnTo>
                  <a:lnTo>
                    <a:pt x="3552" y="3515"/>
                  </a:lnTo>
                  <a:lnTo>
                    <a:pt x="3552" y="4416"/>
                  </a:lnTo>
                  <a:lnTo>
                    <a:pt x="2642" y="4416"/>
                  </a:lnTo>
                  <a:lnTo>
                    <a:pt x="2642" y="3515"/>
                  </a:lnTo>
                  <a:lnTo>
                    <a:pt x="1758" y="3515"/>
                  </a:lnTo>
                  <a:lnTo>
                    <a:pt x="1758" y="2632"/>
                  </a:lnTo>
                  <a:lnTo>
                    <a:pt x="2668" y="2632"/>
                  </a:lnTo>
                  <a:lnTo>
                    <a:pt x="2668" y="1758"/>
                  </a:lnTo>
                  <a:close/>
                  <a:moveTo>
                    <a:pt x="7111" y="1115"/>
                  </a:moveTo>
                  <a:lnTo>
                    <a:pt x="7896" y="1508"/>
                  </a:lnTo>
                  <a:lnTo>
                    <a:pt x="7334" y="2632"/>
                  </a:lnTo>
                  <a:lnTo>
                    <a:pt x="9091" y="2632"/>
                  </a:lnTo>
                  <a:lnTo>
                    <a:pt x="7896" y="5023"/>
                  </a:lnTo>
                  <a:lnTo>
                    <a:pt x="7111" y="4630"/>
                  </a:lnTo>
                  <a:lnTo>
                    <a:pt x="7673" y="3515"/>
                  </a:lnTo>
                  <a:lnTo>
                    <a:pt x="5916" y="3515"/>
                  </a:lnTo>
                  <a:lnTo>
                    <a:pt x="7111" y="1115"/>
                  </a:lnTo>
                  <a:close/>
                  <a:moveTo>
                    <a:pt x="1" y="0"/>
                  </a:moveTo>
                  <a:lnTo>
                    <a:pt x="1" y="7057"/>
                  </a:lnTo>
                  <a:lnTo>
                    <a:pt x="14997" y="7057"/>
                  </a:lnTo>
                  <a:lnTo>
                    <a:pt x="14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2"/>
            <p:cNvSpPr/>
            <p:nvPr/>
          </p:nvSpPr>
          <p:spPr>
            <a:xfrm>
              <a:off x="2127224" y="2075120"/>
              <a:ext cx="122226" cy="52925"/>
            </a:xfrm>
            <a:custGeom>
              <a:avLst/>
              <a:gdLst/>
              <a:ahLst/>
              <a:cxnLst/>
              <a:rect l="l" t="t" r="r" b="b"/>
              <a:pathLst>
                <a:path w="4060" h="1758" extrusionOk="0">
                  <a:moveTo>
                    <a:pt x="875" y="0"/>
                  </a:moveTo>
                  <a:lnTo>
                    <a:pt x="1" y="1758"/>
                  </a:lnTo>
                  <a:lnTo>
                    <a:pt x="4060" y="1758"/>
                  </a:lnTo>
                  <a:lnTo>
                    <a:pt x="31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2"/>
            <p:cNvSpPr/>
            <p:nvPr/>
          </p:nvSpPr>
          <p:spPr>
            <a:xfrm>
              <a:off x="2366257" y="2075120"/>
              <a:ext cx="122226" cy="52925"/>
            </a:xfrm>
            <a:custGeom>
              <a:avLst/>
              <a:gdLst/>
              <a:ahLst/>
              <a:cxnLst/>
              <a:rect l="l" t="t" r="r" b="b"/>
              <a:pathLst>
                <a:path w="4060" h="1758" extrusionOk="0">
                  <a:moveTo>
                    <a:pt x="875" y="0"/>
                  </a:moveTo>
                  <a:lnTo>
                    <a:pt x="0" y="1758"/>
                  </a:lnTo>
                  <a:lnTo>
                    <a:pt x="4059" y="1758"/>
                  </a:lnTo>
                  <a:lnTo>
                    <a:pt x="31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72"/>
          <p:cNvGrpSpPr/>
          <p:nvPr/>
        </p:nvGrpSpPr>
        <p:grpSpPr>
          <a:xfrm>
            <a:off x="2727757" y="2075120"/>
            <a:ext cx="451485" cy="451484"/>
            <a:chOff x="2727757" y="2075120"/>
            <a:chExt cx="451485" cy="451484"/>
          </a:xfrm>
        </p:grpSpPr>
        <p:sp>
          <p:nvSpPr>
            <p:cNvPr id="2189" name="Google Shape;2189;p72"/>
            <p:cNvSpPr/>
            <p:nvPr/>
          </p:nvSpPr>
          <p:spPr>
            <a:xfrm>
              <a:off x="2746543" y="2291303"/>
              <a:ext cx="413613" cy="235301"/>
            </a:xfrm>
            <a:custGeom>
              <a:avLst/>
              <a:gdLst/>
              <a:ahLst/>
              <a:cxnLst/>
              <a:rect l="l" t="t" r="r" b="b"/>
              <a:pathLst>
                <a:path w="13739" h="7816" extrusionOk="0">
                  <a:moveTo>
                    <a:pt x="3382" y="2526"/>
                  </a:moveTo>
                  <a:lnTo>
                    <a:pt x="4167" y="2918"/>
                  </a:lnTo>
                  <a:lnTo>
                    <a:pt x="3614" y="4033"/>
                  </a:lnTo>
                  <a:lnTo>
                    <a:pt x="4925" y="4033"/>
                  </a:lnTo>
                  <a:lnTo>
                    <a:pt x="3730" y="6433"/>
                  </a:lnTo>
                  <a:lnTo>
                    <a:pt x="2944" y="6031"/>
                  </a:lnTo>
                  <a:lnTo>
                    <a:pt x="3507" y="4916"/>
                  </a:lnTo>
                  <a:lnTo>
                    <a:pt x="2186" y="4916"/>
                  </a:lnTo>
                  <a:lnTo>
                    <a:pt x="3382" y="2526"/>
                  </a:lnTo>
                  <a:close/>
                  <a:moveTo>
                    <a:pt x="10001" y="2526"/>
                  </a:moveTo>
                  <a:lnTo>
                    <a:pt x="10786" y="2918"/>
                  </a:lnTo>
                  <a:lnTo>
                    <a:pt x="10224" y="4033"/>
                  </a:lnTo>
                  <a:lnTo>
                    <a:pt x="11544" y="4033"/>
                  </a:lnTo>
                  <a:lnTo>
                    <a:pt x="10349" y="6433"/>
                  </a:lnTo>
                  <a:lnTo>
                    <a:pt x="9564" y="6031"/>
                  </a:lnTo>
                  <a:lnTo>
                    <a:pt x="10126" y="4916"/>
                  </a:lnTo>
                  <a:lnTo>
                    <a:pt x="8806" y="4916"/>
                  </a:lnTo>
                  <a:lnTo>
                    <a:pt x="10001" y="2526"/>
                  </a:lnTo>
                  <a:close/>
                  <a:moveTo>
                    <a:pt x="259" y="46"/>
                  </a:moveTo>
                  <a:lnTo>
                    <a:pt x="259" y="7816"/>
                  </a:lnTo>
                  <a:lnTo>
                    <a:pt x="13489" y="7816"/>
                  </a:lnTo>
                  <a:lnTo>
                    <a:pt x="13489" y="46"/>
                  </a:lnTo>
                  <a:lnTo>
                    <a:pt x="13489" y="46"/>
                  </a:lnTo>
                  <a:cubicBezTo>
                    <a:pt x="13391" y="63"/>
                    <a:pt x="13739" y="1"/>
                    <a:pt x="9073" y="822"/>
                  </a:cubicBezTo>
                  <a:lnTo>
                    <a:pt x="9073" y="1571"/>
                  </a:lnTo>
                  <a:lnTo>
                    <a:pt x="6879" y="3766"/>
                  </a:lnTo>
                  <a:lnTo>
                    <a:pt x="4675" y="1571"/>
                  </a:lnTo>
                  <a:lnTo>
                    <a:pt x="4675" y="822"/>
                  </a:lnTo>
                  <a:cubicBezTo>
                    <a:pt x="1" y="1"/>
                    <a:pt x="348" y="63"/>
                    <a:pt x="25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2"/>
            <p:cNvSpPr/>
            <p:nvPr/>
          </p:nvSpPr>
          <p:spPr>
            <a:xfrm>
              <a:off x="2727757" y="2075120"/>
              <a:ext cx="451485" cy="214077"/>
            </a:xfrm>
            <a:custGeom>
              <a:avLst/>
              <a:gdLst/>
              <a:ahLst/>
              <a:cxnLst/>
              <a:rect l="l" t="t" r="r" b="b"/>
              <a:pathLst>
                <a:path w="14997" h="7111" extrusionOk="0">
                  <a:moveTo>
                    <a:pt x="11044" y="875"/>
                  </a:moveTo>
                  <a:cubicBezTo>
                    <a:pt x="11267" y="875"/>
                    <a:pt x="11455" y="1062"/>
                    <a:pt x="11455" y="1285"/>
                  </a:cubicBezTo>
                  <a:lnTo>
                    <a:pt x="11455" y="3078"/>
                  </a:lnTo>
                  <a:lnTo>
                    <a:pt x="3515" y="3078"/>
                  </a:lnTo>
                  <a:lnTo>
                    <a:pt x="3515" y="1285"/>
                  </a:lnTo>
                  <a:cubicBezTo>
                    <a:pt x="3515" y="1062"/>
                    <a:pt x="3693" y="875"/>
                    <a:pt x="3916" y="875"/>
                  </a:cubicBezTo>
                  <a:close/>
                  <a:moveTo>
                    <a:pt x="3925" y="0"/>
                  </a:moveTo>
                  <a:cubicBezTo>
                    <a:pt x="3212" y="0"/>
                    <a:pt x="2641" y="571"/>
                    <a:pt x="2641" y="1285"/>
                  </a:cubicBezTo>
                  <a:lnTo>
                    <a:pt x="2641" y="3105"/>
                  </a:lnTo>
                  <a:lnTo>
                    <a:pt x="0" y="3105"/>
                  </a:lnTo>
                  <a:lnTo>
                    <a:pt x="0" y="5059"/>
                  </a:lnTo>
                  <a:cubicBezTo>
                    <a:pt x="0" y="5710"/>
                    <a:pt x="473" y="6263"/>
                    <a:pt x="1115" y="6379"/>
                  </a:cubicBezTo>
                  <a:lnTo>
                    <a:pt x="5299" y="7111"/>
                  </a:lnTo>
                  <a:lnTo>
                    <a:pt x="5299" y="5300"/>
                  </a:lnTo>
                  <a:lnTo>
                    <a:pt x="9697" y="5300"/>
                  </a:lnTo>
                  <a:lnTo>
                    <a:pt x="9697" y="7111"/>
                  </a:lnTo>
                  <a:lnTo>
                    <a:pt x="13881" y="6379"/>
                  </a:lnTo>
                  <a:cubicBezTo>
                    <a:pt x="14524" y="6263"/>
                    <a:pt x="14996" y="5710"/>
                    <a:pt x="14996" y="5059"/>
                  </a:cubicBezTo>
                  <a:lnTo>
                    <a:pt x="14996" y="3105"/>
                  </a:lnTo>
                  <a:lnTo>
                    <a:pt x="12329" y="3105"/>
                  </a:lnTo>
                  <a:lnTo>
                    <a:pt x="12329" y="1285"/>
                  </a:lnTo>
                  <a:cubicBezTo>
                    <a:pt x="12329" y="571"/>
                    <a:pt x="11758" y="0"/>
                    <a:pt x="1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2"/>
            <p:cNvSpPr/>
            <p:nvPr/>
          </p:nvSpPr>
          <p:spPr>
            <a:xfrm>
              <a:off x="2913866" y="2261229"/>
              <a:ext cx="79266" cy="106120"/>
            </a:xfrm>
            <a:custGeom>
              <a:avLst/>
              <a:gdLst/>
              <a:ahLst/>
              <a:cxnLst/>
              <a:rect l="l" t="t" r="r" b="b"/>
              <a:pathLst>
                <a:path w="2633" h="3525" extrusionOk="0">
                  <a:moveTo>
                    <a:pt x="0" y="1"/>
                  </a:moveTo>
                  <a:lnTo>
                    <a:pt x="0" y="2204"/>
                  </a:lnTo>
                  <a:lnTo>
                    <a:pt x="1321" y="3525"/>
                  </a:lnTo>
                  <a:lnTo>
                    <a:pt x="2632" y="2204"/>
                  </a:lnTo>
                  <a:lnTo>
                    <a:pt x="26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72"/>
          <p:cNvGrpSpPr/>
          <p:nvPr/>
        </p:nvGrpSpPr>
        <p:grpSpPr>
          <a:xfrm>
            <a:off x="3373659" y="2075120"/>
            <a:ext cx="451485" cy="451483"/>
            <a:chOff x="3373659" y="2075120"/>
            <a:chExt cx="451485" cy="451483"/>
          </a:xfrm>
        </p:grpSpPr>
        <p:sp>
          <p:nvSpPr>
            <p:cNvPr id="2193" name="Google Shape;2193;p72"/>
            <p:cNvSpPr/>
            <p:nvPr/>
          </p:nvSpPr>
          <p:spPr>
            <a:xfrm>
              <a:off x="3440522" y="2460523"/>
              <a:ext cx="318541" cy="66080"/>
            </a:xfrm>
            <a:custGeom>
              <a:avLst/>
              <a:gdLst/>
              <a:ahLst/>
              <a:cxnLst/>
              <a:rect l="l" t="t" r="r" b="b"/>
              <a:pathLst>
                <a:path w="10581" h="2195" extrusionOk="0">
                  <a:moveTo>
                    <a:pt x="1" y="0"/>
                  </a:moveTo>
                  <a:lnTo>
                    <a:pt x="1" y="1312"/>
                  </a:lnTo>
                  <a:lnTo>
                    <a:pt x="1348" y="1312"/>
                  </a:lnTo>
                  <a:lnTo>
                    <a:pt x="1348" y="2195"/>
                  </a:lnTo>
                  <a:lnTo>
                    <a:pt x="2231" y="2195"/>
                  </a:lnTo>
                  <a:lnTo>
                    <a:pt x="2231" y="1312"/>
                  </a:lnTo>
                  <a:lnTo>
                    <a:pt x="3078" y="1312"/>
                  </a:lnTo>
                  <a:lnTo>
                    <a:pt x="3078" y="2195"/>
                  </a:lnTo>
                  <a:lnTo>
                    <a:pt x="3961" y="2195"/>
                  </a:lnTo>
                  <a:lnTo>
                    <a:pt x="3961" y="1312"/>
                  </a:lnTo>
                  <a:lnTo>
                    <a:pt x="6593" y="1312"/>
                  </a:lnTo>
                  <a:lnTo>
                    <a:pt x="6593" y="2195"/>
                  </a:lnTo>
                  <a:lnTo>
                    <a:pt x="7476" y="2195"/>
                  </a:lnTo>
                  <a:lnTo>
                    <a:pt x="7476" y="1312"/>
                  </a:lnTo>
                  <a:lnTo>
                    <a:pt x="8351" y="1312"/>
                  </a:lnTo>
                  <a:lnTo>
                    <a:pt x="8351" y="2195"/>
                  </a:lnTo>
                  <a:lnTo>
                    <a:pt x="9234" y="2195"/>
                  </a:lnTo>
                  <a:lnTo>
                    <a:pt x="9234" y="1312"/>
                  </a:lnTo>
                  <a:lnTo>
                    <a:pt x="10581" y="1312"/>
                  </a:lnTo>
                  <a:lnTo>
                    <a:pt x="105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2"/>
            <p:cNvSpPr/>
            <p:nvPr/>
          </p:nvSpPr>
          <p:spPr>
            <a:xfrm>
              <a:off x="3373659" y="2075120"/>
              <a:ext cx="451485" cy="197429"/>
            </a:xfrm>
            <a:custGeom>
              <a:avLst/>
              <a:gdLst/>
              <a:ahLst/>
              <a:cxnLst/>
              <a:rect l="l" t="t" r="r" b="b"/>
              <a:pathLst>
                <a:path w="14997" h="6558" extrusionOk="0">
                  <a:moveTo>
                    <a:pt x="0" y="0"/>
                  </a:moveTo>
                  <a:lnTo>
                    <a:pt x="0" y="5737"/>
                  </a:lnTo>
                  <a:lnTo>
                    <a:pt x="339" y="5737"/>
                  </a:lnTo>
                  <a:lnTo>
                    <a:pt x="2239" y="4791"/>
                  </a:lnTo>
                  <a:lnTo>
                    <a:pt x="3158" y="5407"/>
                  </a:lnTo>
                  <a:cubicBezTo>
                    <a:pt x="3524" y="3337"/>
                    <a:pt x="5326" y="1767"/>
                    <a:pt x="7494" y="1767"/>
                  </a:cubicBezTo>
                  <a:cubicBezTo>
                    <a:pt x="9849" y="1767"/>
                    <a:pt x="11776" y="3613"/>
                    <a:pt x="11901" y="5942"/>
                  </a:cubicBezTo>
                  <a:lnTo>
                    <a:pt x="12820" y="6557"/>
                  </a:lnTo>
                  <a:lnTo>
                    <a:pt x="14452" y="5737"/>
                  </a:lnTo>
                  <a:lnTo>
                    <a:pt x="14996" y="5737"/>
                  </a:lnTo>
                  <a:lnTo>
                    <a:pt x="149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2"/>
            <p:cNvSpPr/>
            <p:nvPr/>
          </p:nvSpPr>
          <p:spPr>
            <a:xfrm>
              <a:off x="3584483" y="2227391"/>
              <a:ext cx="29834" cy="33868"/>
            </a:xfrm>
            <a:custGeom>
              <a:avLst/>
              <a:gdLst/>
              <a:ahLst/>
              <a:cxnLst/>
              <a:rect l="l" t="t" r="r" b="b"/>
              <a:pathLst>
                <a:path w="991" h="1125" extrusionOk="0">
                  <a:moveTo>
                    <a:pt x="491" y="1"/>
                  </a:moveTo>
                  <a:lnTo>
                    <a:pt x="0" y="1125"/>
                  </a:lnTo>
                  <a:lnTo>
                    <a:pt x="990" y="1125"/>
                  </a:lnTo>
                  <a:lnTo>
                    <a:pt x="4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2"/>
            <p:cNvSpPr/>
            <p:nvPr/>
          </p:nvSpPr>
          <p:spPr>
            <a:xfrm>
              <a:off x="3493175" y="2154898"/>
              <a:ext cx="212451" cy="212451"/>
            </a:xfrm>
            <a:custGeom>
              <a:avLst/>
              <a:gdLst/>
              <a:ahLst/>
              <a:cxnLst/>
              <a:rect l="l" t="t" r="r" b="b"/>
              <a:pathLst>
                <a:path w="7057" h="7057" extrusionOk="0">
                  <a:moveTo>
                    <a:pt x="3934" y="1124"/>
                  </a:moveTo>
                  <a:lnTo>
                    <a:pt x="5701" y="5112"/>
                  </a:lnTo>
                  <a:lnTo>
                    <a:pt x="4898" y="5478"/>
                  </a:lnTo>
                  <a:lnTo>
                    <a:pt x="4416" y="4407"/>
                  </a:lnTo>
                  <a:lnTo>
                    <a:pt x="2632" y="4407"/>
                  </a:lnTo>
                  <a:lnTo>
                    <a:pt x="2159" y="5478"/>
                  </a:lnTo>
                  <a:lnTo>
                    <a:pt x="1347" y="5112"/>
                  </a:lnTo>
                  <a:lnTo>
                    <a:pt x="3122" y="1124"/>
                  </a:lnTo>
                  <a:close/>
                  <a:moveTo>
                    <a:pt x="3524" y="0"/>
                  </a:moveTo>
                  <a:cubicBezTo>
                    <a:pt x="1579" y="0"/>
                    <a:pt x="0" y="1579"/>
                    <a:pt x="0" y="3524"/>
                  </a:cubicBezTo>
                  <a:cubicBezTo>
                    <a:pt x="0" y="5469"/>
                    <a:pt x="1579" y="7057"/>
                    <a:pt x="3524" y="7057"/>
                  </a:cubicBezTo>
                  <a:cubicBezTo>
                    <a:pt x="5469" y="7057"/>
                    <a:pt x="7057" y="5469"/>
                    <a:pt x="7057" y="3524"/>
                  </a:cubicBezTo>
                  <a:cubicBezTo>
                    <a:pt x="7057" y="1579"/>
                    <a:pt x="5469" y="0"/>
                    <a:pt x="3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2"/>
            <p:cNvSpPr/>
            <p:nvPr/>
          </p:nvSpPr>
          <p:spPr>
            <a:xfrm>
              <a:off x="3373659" y="2249698"/>
              <a:ext cx="451485" cy="184243"/>
            </a:xfrm>
            <a:custGeom>
              <a:avLst/>
              <a:gdLst/>
              <a:ahLst/>
              <a:cxnLst/>
              <a:rect l="l" t="t" r="r" b="b"/>
              <a:pathLst>
                <a:path w="14997" h="6120" extrusionOk="0">
                  <a:moveTo>
                    <a:pt x="2177" y="0"/>
                  </a:moveTo>
                  <a:lnTo>
                    <a:pt x="544" y="821"/>
                  </a:lnTo>
                  <a:lnTo>
                    <a:pt x="0" y="821"/>
                  </a:lnTo>
                  <a:lnTo>
                    <a:pt x="0" y="6120"/>
                  </a:lnTo>
                  <a:lnTo>
                    <a:pt x="14996" y="6120"/>
                  </a:lnTo>
                  <a:lnTo>
                    <a:pt x="14996" y="821"/>
                  </a:lnTo>
                  <a:lnTo>
                    <a:pt x="14657" y="821"/>
                  </a:lnTo>
                  <a:lnTo>
                    <a:pt x="12757" y="1775"/>
                  </a:lnTo>
                  <a:lnTo>
                    <a:pt x="11838" y="1160"/>
                  </a:lnTo>
                  <a:cubicBezTo>
                    <a:pt x="11473" y="3221"/>
                    <a:pt x="9662" y="4800"/>
                    <a:pt x="7494" y="4800"/>
                  </a:cubicBezTo>
                  <a:cubicBezTo>
                    <a:pt x="5148" y="4800"/>
                    <a:pt x="3221" y="2944"/>
                    <a:pt x="3096" y="616"/>
                  </a:cubicBezTo>
                  <a:lnTo>
                    <a:pt x="21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72"/>
          <p:cNvGrpSpPr/>
          <p:nvPr/>
        </p:nvGrpSpPr>
        <p:grpSpPr>
          <a:xfrm>
            <a:off x="4044517" y="2075120"/>
            <a:ext cx="399944" cy="451484"/>
            <a:chOff x="4044517" y="2075120"/>
            <a:chExt cx="399944" cy="451484"/>
          </a:xfrm>
        </p:grpSpPr>
        <p:sp>
          <p:nvSpPr>
            <p:cNvPr id="2199" name="Google Shape;2199;p72"/>
            <p:cNvSpPr/>
            <p:nvPr/>
          </p:nvSpPr>
          <p:spPr>
            <a:xfrm>
              <a:off x="4044517" y="2075993"/>
              <a:ext cx="188578" cy="449618"/>
            </a:xfrm>
            <a:custGeom>
              <a:avLst/>
              <a:gdLst/>
              <a:ahLst/>
              <a:cxnLst/>
              <a:rect l="l" t="t" r="r" b="b"/>
              <a:pathLst>
                <a:path w="6264" h="14935" extrusionOk="0">
                  <a:moveTo>
                    <a:pt x="1813" y="1"/>
                  </a:moveTo>
                  <a:cubicBezTo>
                    <a:pt x="1262" y="1"/>
                    <a:pt x="434" y="1282"/>
                    <a:pt x="215" y="1800"/>
                  </a:cubicBezTo>
                  <a:cubicBezTo>
                    <a:pt x="10" y="2309"/>
                    <a:pt x="1" y="3486"/>
                    <a:pt x="215" y="3995"/>
                  </a:cubicBezTo>
                  <a:cubicBezTo>
                    <a:pt x="367" y="4352"/>
                    <a:pt x="920" y="4842"/>
                    <a:pt x="1330" y="5181"/>
                  </a:cubicBezTo>
                  <a:cubicBezTo>
                    <a:pt x="1642" y="5431"/>
                    <a:pt x="1821" y="5806"/>
                    <a:pt x="1821" y="6207"/>
                  </a:cubicBezTo>
                  <a:lnTo>
                    <a:pt x="1821" y="13594"/>
                  </a:lnTo>
                  <a:cubicBezTo>
                    <a:pt x="1821" y="14327"/>
                    <a:pt x="2412" y="14934"/>
                    <a:pt x="3136" y="14934"/>
                  </a:cubicBezTo>
                  <a:cubicBezTo>
                    <a:pt x="3161" y="14934"/>
                    <a:pt x="3187" y="14934"/>
                    <a:pt x="3213" y="14932"/>
                  </a:cubicBezTo>
                  <a:cubicBezTo>
                    <a:pt x="3908" y="14896"/>
                    <a:pt x="4453" y="14316"/>
                    <a:pt x="4453" y="13621"/>
                  </a:cubicBezTo>
                  <a:lnTo>
                    <a:pt x="4453" y="6207"/>
                  </a:lnTo>
                  <a:cubicBezTo>
                    <a:pt x="4453" y="5806"/>
                    <a:pt x="4631" y="5431"/>
                    <a:pt x="4934" y="5181"/>
                  </a:cubicBezTo>
                  <a:cubicBezTo>
                    <a:pt x="5354" y="4842"/>
                    <a:pt x="5907" y="4352"/>
                    <a:pt x="6049" y="3995"/>
                  </a:cubicBezTo>
                  <a:cubicBezTo>
                    <a:pt x="6264" y="3486"/>
                    <a:pt x="6264" y="2309"/>
                    <a:pt x="6049" y="1800"/>
                  </a:cubicBezTo>
                  <a:cubicBezTo>
                    <a:pt x="5839" y="1282"/>
                    <a:pt x="5012" y="1"/>
                    <a:pt x="4460" y="1"/>
                  </a:cubicBezTo>
                  <a:cubicBezTo>
                    <a:pt x="4404" y="1"/>
                    <a:pt x="4351" y="14"/>
                    <a:pt x="4301" y="43"/>
                  </a:cubicBezTo>
                  <a:cubicBezTo>
                    <a:pt x="3703" y="382"/>
                    <a:pt x="4604" y="2193"/>
                    <a:pt x="4301" y="2773"/>
                  </a:cubicBezTo>
                  <a:cubicBezTo>
                    <a:pt x="4221" y="2907"/>
                    <a:pt x="4015" y="3067"/>
                    <a:pt x="3801" y="3183"/>
                  </a:cubicBezTo>
                  <a:cubicBezTo>
                    <a:pt x="3599" y="3300"/>
                    <a:pt x="3367" y="3360"/>
                    <a:pt x="3134" y="3360"/>
                  </a:cubicBezTo>
                  <a:cubicBezTo>
                    <a:pt x="2905" y="3360"/>
                    <a:pt x="2675" y="3302"/>
                    <a:pt x="2472" y="3183"/>
                  </a:cubicBezTo>
                  <a:cubicBezTo>
                    <a:pt x="2258" y="3067"/>
                    <a:pt x="2053" y="2907"/>
                    <a:pt x="1973" y="2773"/>
                  </a:cubicBezTo>
                  <a:cubicBezTo>
                    <a:pt x="1669" y="2193"/>
                    <a:pt x="2570" y="382"/>
                    <a:pt x="1973" y="43"/>
                  </a:cubicBezTo>
                  <a:cubicBezTo>
                    <a:pt x="1923" y="14"/>
                    <a:pt x="1869" y="1"/>
                    <a:pt x="18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2"/>
            <p:cNvSpPr/>
            <p:nvPr/>
          </p:nvSpPr>
          <p:spPr>
            <a:xfrm>
              <a:off x="4258593" y="2287570"/>
              <a:ext cx="185868" cy="52925"/>
            </a:xfrm>
            <a:custGeom>
              <a:avLst/>
              <a:gdLst/>
              <a:ahLst/>
              <a:cxnLst/>
              <a:rect l="l" t="t" r="r" b="b"/>
              <a:pathLst>
                <a:path w="6174" h="1758" extrusionOk="0">
                  <a:moveTo>
                    <a:pt x="910" y="0"/>
                  </a:moveTo>
                  <a:cubicBezTo>
                    <a:pt x="428" y="0"/>
                    <a:pt x="27" y="375"/>
                    <a:pt x="9" y="856"/>
                  </a:cubicBezTo>
                  <a:cubicBezTo>
                    <a:pt x="0" y="1356"/>
                    <a:pt x="393" y="1757"/>
                    <a:pt x="892" y="1757"/>
                  </a:cubicBezTo>
                  <a:lnTo>
                    <a:pt x="5263" y="1757"/>
                  </a:lnTo>
                  <a:cubicBezTo>
                    <a:pt x="5745" y="1757"/>
                    <a:pt x="6147" y="1383"/>
                    <a:pt x="6164" y="901"/>
                  </a:cubicBezTo>
                  <a:cubicBezTo>
                    <a:pt x="6173" y="410"/>
                    <a:pt x="5772"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2"/>
            <p:cNvSpPr/>
            <p:nvPr/>
          </p:nvSpPr>
          <p:spPr>
            <a:xfrm>
              <a:off x="4324914" y="2208334"/>
              <a:ext cx="52925" cy="52925"/>
            </a:xfrm>
            <a:custGeom>
              <a:avLst/>
              <a:gdLst/>
              <a:ahLst/>
              <a:cxnLst/>
              <a:rect l="l" t="t" r="r" b="b"/>
              <a:pathLst>
                <a:path w="1758" h="1758" extrusionOk="0">
                  <a:moveTo>
                    <a:pt x="1" y="0"/>
                  </a:moveTo>
                  <a:lnTo>
                    <a:pt x="1" y="1758"/>
                  </a:lnTo>
                  <a:lnTo>
                    <a:pt x="1758" y="1758"/>
                  </a:lnTo>
                  <a:lnTo>
                    <a:pt x="17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2"/>
            <p:cNvSpPr/>
            <p:nvPr/>
          </p:nvSpPr>
          <p:spPr>
            <a:xfrm>
              <a:off x="4312029" y="2075120"/>
              <a:ext cx="79266" cy="105849"/>
            </a:xfrm>
            <a:custGeom>
              <a:avLst/>
              <a:gdLst/>
              <a:ahLst/>
              <a:cxnLst/>
              <a:rect l="l" t="t" r="r" b="b"/>
              <a:pathLst>
                <a:path w="2633" h="3516" extrusionOk="0">
                  <a:moveTo>
                    <a:pt x="437" y="0"/>
                  </a:moveTo>
                  <a:lnTo>
                    <a:pt x="0" y="2632"/>
                  </a:lnTo>
                  <a:lnTo>
                    <a:pt x="437" y="3515"/>
                  </a:lnTo>
                  <a:lnTo>
                    <a:pt x="2195" y="3515"/>
                  </a:lnTo>
                  <a:lnTo>
                    <a:pt x="2632" y="2632"/>
                  </a:lnTo>
                  <a:lnTo>
                    <a:pt x="21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2"/>
            <p:cNvSpPr/>
            <p:nvPr/>
          </p:nvSpPr>
          <p:spPr>
            <a:xfrm>
              <a:off x="4298602" y="2367047"/>
              <a:ext cx="105849" cy="159556"/>
            </a:xfrm>
            <a:custGeom>
              <a:avLst/>
              <a:gdLst/>
              <a:ahLst/>
              <a:cxnLst/>
              <a:rect l="l" t="t" r="r" b="b"/>
              <a:pathLst>
                <a:path w="3516" h="5300" extrusionOk="0">
                  <a:moveTo>
                    <a:pt x="0" y="1"/>
                  </a:moveTo>
                  <a:lnTo>
                    <a:pt x="0" y="3970"/>
                  </a:lnTo>
                  <a:cubicBezTo>
                    <a:pt x="0" y="4702"/>
                    <a:pt x="589" y="5300"/>
                    <a:pt x="1321" y="5300"/>
                  </a:cubicBezTo>
                  <a:lnTo>
                    <a:pt x="2186" y="5300"/>
                  </a:lnTo>
                  <a:cubicBezTo>
                    <a:pt x="2917" y="5300"/>
                    <a:pt x="3515" y="4702"/>
                    <a:pt x="3515" y="3970"/>
                  </a:cubicBezTo>
                  <a:lnTo>
                    <a:pt x="3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4" name="Google Shape;2204;p72"/>
          <p:cNvSpPr/>
          <p:nvPr/>
        </p:nvSpPr>
        <p:spPr>
          <a:xfrm>
            <a:off x="4996856" y="2433910"/>
            <a:ext cx="26372" cy="26643"/>
          </a:xfrm>
          <a:custGeom>
            <a:avLst/>
            <a:gdLst/>
            <a:ahLst/>
            <a:cxnLst/>
            <a:rect l="l" t="t" r="r" b="b"/>
            <a:pathLst>
              <a:path w="876" h="885" extrusionOk="0">
                <a:moveTo>
                  <a:pt x="1" y="1"/>
                </a:moveTo>
                <a:lnTo>
                  <a:pt x="1" y="884"/>
                </a:lnTo>
                <a:lnTo>
                  <a:pt x="875" y="884"/>
                </a:lnTo>
                <a:lnTo>
                  <a:pt x="8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2"/>
          <p:cNvSpPr/>
          <p:nvPr/>
        </p:nvSpPr>
        <p:spPr>
          <a:xfrm>
            <a:off x="4757853" y="2433910"/>
            <a:ext cx="26613" cy="26643"/>
          </a:xfrm>
          <a:custGeom>
            <a:avLst/>
            <a:gdLst/>
            <a:ahLst/>
            <a:cxnLst/>
            <a:rect l="l" t="t" r="r" b="b"/>
            <a:pathLst>
              <a:path w="884" h="885" extrusionOk="0">
                <a:moveTo>
                  <a:pt x="0" y="1"/>
                </a:moveTo>
                <a:lnTo>
                  <a:pt x="0" y="884"/>
                </a:lnTo>
                <a:lnTo>
                  <a:pt x="883" y="884"/>
                </a:lnTo>
                <a:lnTo>
                  <a:pt x="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2"/>
          <p:cNvSpPr/>
          <p:nvPr/>
        </p:nvSpPr>
        <p:spPr>
          <a:xfrm>
            <a:off x="4877881" y="2433910"/>
            <a:ext cx="26372" cy="26643"/>
          </a:xfrm>
          <a:custGeom>
            <a:avLst/>
            <a:gdLst/>
            <a:ahLst/>
            <a:cxnLst/>
            <a:rect l="l" t="t" r="r" b="b"/>
            <a:pathLst>
              <a:path w="876" h="885" extrusionOk="0">
                <a:moveTo>
                  <a:pt x="1" y="1"/>
                </a:moveTo>
                <a:lnTo>
                  <a:pt x="1" y="884"/>
                </a:lnTo>
                <a:lnTo>
                  <a:pt x="875" y="884"/>
                </a:lnTo>
                <a:lnTo>
                  <a:pt x="8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7" name="Google Shape;2207;p72"/>
          <p:cNvGrpSpPr/>
          <p:nvPr/>
        </p:nvGrpSpPr>
        <p:grpSpPr>
          <a:xfrm>
            <a:off x="4665190" y="2075120"/>
            <a:ext cx="451485" cy="451484"/>
            <a:chOff x="4665190" y="2075120"/>
            <a:chExt cx="451485" cy="451484"/>
          </a:xfrm>
        </p:grpSpPr>
        <p:sp>
          <p:nvSpPr>
            <p:cNvPr id="2208" name="Google Shape;2208;p72"/>
            <p:cNvSpPr/>
            <p:nvPr/>
          </p:nvSpPr>
          <p:spPr>
            <a:xfrm>
              <a:off x="4665190" y="2367047"/>
              <a:ext cx="451485" cy="159556"/>
            </a:xfrm>
            <a:custGeom>
              <a:avLst/>
              <a:gdLst/>
              <a:ahLst/>
              <a:cxnLst/>
              <a:rect l="l" t="t" r="r" b="b"/>
              <a:pathLst>
                <a:path w="14997" h="5300" extrusionOk="0">
                  <a:moveTo>
                    <a:pt x="4836" y="1348"/>
                  </a:moveTo>
                  <a:lnTo>
                    <a:pt x="4836" y="3979"/>
                  </a:lnTo>
                  <a:lnTo>
                    <a:pt x="2204" y="3979"/>
                  </a:lnTo>
                  <a:lnTo>
                    <a:pt x="2204" y="1348"/>
                  </a:lnTo>
                  <a:close/>
                  <a:moveTo>
                    <a:pt x="8823" y="1348"/>
                  </a:moveTo>
                  <a:lnTo>
                    <a:pt x="8823" y="3979"/>
                  </a:lnTo>
                  <a:lnTo>
                    <a:pt x="6183" y="3979"/>
                  </a:lnTo>
                  <a:lnTo>
                    <a:pt x="6183" y="1348"/>
                  </a:lnTo>
                  <a:close/>
                  <a:moveTo>
                    <a:pt x="12775" y="1348"/>
                  </a:moveTo>
                  <a:lnTo>
                    <a:pt x="12775" y="3979"/>
                  </a:lnTo>
                  <a:lnTo>
                    <a:pt x="10135" y="3979"/>
                  </a:lnTo>
                  <a:lnTo>
                    <a:pt x="10135" y="1348"/>
                  </a:lnTo>
                  <a:close/>
                  <a:moveTo>
                    <a:pt x="0" y="1"/>
                  </a:moveTo>
                  <a:lnTo>
                    <a:pt x="0" y="5300"/>
                  </a:lnTo>
                  <a:lnTo>
                    <a:pt x="14997" y="5300"/>
                  </a:lnTo>
                  <a:lnTo>
                    <a:pt x="149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2"/>
            <p:cNvSpPr/>
            <p:nvPr/>
          </p:nvSpPr>
          <p:spPr>
            <a:xfrm>
              <a:off x="4876286" y="2247531"/>
              <a:ext cx="29563" cy="40040"/>
            </a:xfrm>
            <a:custGeom>
              <a:avLst/>
              <a:gdLst/>
              <a:ahLst/>
              <a:cxnLst/>
              <a:rect l="l" t="t" r="r" b="b"/>
              <a:pathLst>
                <a:path w="982" h="1330" extrusionOk="0">
                  <a:moveTo>
                    <a:pt x="9" y="1"/>
                  </a:moveTo>
                  <a:lnTo>
                    <a:pt x="9" y="1"/>
                  </a:lnTo>
                  <a:cubicBezTo>
                    <a:pt x="0" y="527"/>
                    <a:pt x="27" y="973"/>
                    <a:pt x="90" y="1098"/>
                  </a:cubicBezTo>
                  <a:cubicBezTo>
                    <a:pt x="170" y="1246"/>
                    <a:pt x="322" y="1330"/>
                    <a:pt x="478" y="1330"/>
                  </a:cubicBezTo>
                  <a:cubicBezTo>
                    <a:pt x="549" y="1330"/>
                    <a:pt x="621" y="1313"/>
                    <a:pt x="687" y="1276"/>
                  </a:cubicBezTo>
                  <a:cubicBezTo>
                    <a:pt x="901" y="1161"/>
                    <a:pt x="982" y="893"/>
                    <a:pt x="875" y="679"/>
                  </a:cubicBezTo>
                  <a:cubicBezTo>
                    <a:pt x="803" y="563"/>
                    <a:pt x="446" y="286"/>
                    <a:pt x="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2"/>
            <p:cNvSpPr/>
            <p:nvPr/>
          </p:nvSpPr>
          <p:spPr>
            <a:xfrm>
              <a:off x="4665190" y="2075120"/>
              <a:ext cx="451485" cy="265376"/>
            </a:xfrm>
            <a:custGeom>
              <a:avLst/>
              <a:gdLst/>
              <a:ahLst/>
              <a:cxnLst/>
              <a:rect l="l" t="t" r="r" b="b"/>
              <a:pathLst>
                <a:path w="14997" h="8815" extrusionOk="0">
                  <a:moveTo>
                    <a:pt x="7506" y="1761"/>
                  </a:moveTo>
                  <a:cubicBezTo>
                    <a:pt x="10670" y="1761"/>
                    <a:pt x="13239" y="4333"/>
                    <a:pt x="13239" y="7494"/>
                  </a:cubicBezTo>
                  <a:lnTo>
                    <a:pt x="13239" y="7940"/>
                  </a:lnTo>
                  <a:lnTo>
                    <a:pt x="11455" y="7940"/>
                  </a:lnTo>
                  <a:lnTo>
                    <a:pt x="11455" y="7057"/>
                  </a:lnTo>
                  <a:lnTo>
                    <a:pt x="12329" y="7057"/>
                  </a:lnTo>
                  <a:cubicBezTo>
                    <a:pt x="12329" y="7057"/>
                    <a:pt x="11830" y="5130"/>
                    <a:pt x="11223" y="4390"/>
                  </a:cubicBezTo>
                  <a:lnTo>
                    <a:pt x="10617" y="5005"/>
                  </a:lnTo>
                  <a:lnTo>
                    <a:pt x="9992" y="4381"/>
                  </a:lnTo>
                  <a:lnTo>
                    <a:pt x="10599" y="3774"/>
                  </a:lnTo>
                  <a:cubicBezTo>
                    <a:pt x="9858" y="3159"/>
                    <a:pt x="8939" y="2757"/>
                    <a:pt x="7940" y="2668"/>
                  </a:cubicBezTo>
                  <a:lnTo>
                    <a:pt x="7940" y="3542"/>
                  </a:lnTo>
                  <a:lnTo>
                    <a:pt x="7030" y="3542"/>
                  </a:lnTo>
                  <a:lnTo>
                    <a:pt x="7030" y="2686"/>
                  </a:lnTo>
                  <a:cubicBezTo>
                    <a:pt x="6031" y="2775"/>
                    <a:pt x="5112" y="3176"/>
                    <a:pt x="4381" y="3783"/>
                  </a:cubicBezTo>
                  <a:lnTo>
                    <a:pt x="4987" y="4390"/>
                  </a:lnTo>
                  <a:lnTo>
                    <a:pt x="4363" y="5014"/>
                  </a:lnTo>
                  <a:lnTo>
                    <a:pt x="3765" y="4407"/>
                  </a:lnTo>
                  <a:cubicBezTo>
                    <a:pt x="3150" y="5139"/>
                    <a:pt x="2748" y="6058"/>
                    <a:pt x="2659" y="7057"/>
                  </a:cubicBezTo>
                  <a:lnTo>
                    <a:pt x="3515" y="7057"/>
                  </a:lnTo>
                  <a:lnTo>
                    <a:pt x="3515" y="7940"/>
                  </a:lnTo>
                  <a:lnTo>
                    <a:pt x="1758" y="7940"/>
                  </a:lnTo>
                  <a:lnTo>
                    <a:pt x="1758" y="7539"/>
                  </a:lnTo>
                  <a:cubicBezTo>
                    <a:pt x="1758" y="4604"/>
                    <a:pt x="4158" y="1990"/>
                    <a:pt x="7084" y="1776"/>
                  </a:cubicBezTo>
                  <a:cubicBezTo>
                    <a:pt x="7225" y="1766"/>
                    <a:pt x="7366" y="1761"/>
                    <a:pt x="7506" y="1761"/>
                  </a:cubicBezTo>
                  <a:close/>
                  <a:moveTo>
                    <a:pt x="6227" y="4247"/>
                  </a:moveTo>
                  <a:cubicBezTo>
                    <a:pt x="6745" y="4541"/>
                    <a:pt x="7102" y="4738"/>
                    <a:pt x="7601" y="5059"/>
                  </a:cubicBezTo>
                  <a:cubicBezTo>
                    <a:pt x="8368" y="5567"/>
                    <a:pt x="8574" y="5826"/>
                    <a:pt x="8663" y="5995"/>
                  </a:cubicBezTo>
                  <a:cubicBezTo>
                    <a:pt x="9002" y="6647"/>
                    <a:pt x="8761" y="7450"/>
                    <a:pt x="8119" y="7789"/>
                  </a:cubicBezTo>
                  <a:cubicBezTo>
                    <a:pt x="7920" y="7896"/>
                    <a:pt x="7705" y="7948"/>
                    <a:pt x="7493" y="7948"/>
                  </a:cubicBezTo>
                  <a:cubicBezTo>
                    <a:pt x="7022" y="7948"/>
                    <a:pt x="6566" y="7694"/>
                    <a:pt x="6326" y="7244"/>
                  </a:cubicBezTo>
                  <a:cubicBezTo>
                    <a:pt x="6236" y="7075"/>
                    <a:pt x="6129" y="6763"/>
                    <a:pt x="6138" y="5844"/>
                  </a:cubicBezTo>
                  <a:cubicBezTo>
                    <a:pt x="6138" y="5246"/>
                    <a:pt x="6183" y="4845"/>
                    <a:pt x="6227" y="4247"/>
                  </a:cubicBezTo>
                  <a:close/>
                  <a:moveTo>
                    <a:pt x="0" y="0"/>
                  </a:moveTo>
                  <a:lnTo>
                    <a:pt x="0" y="8814"/>
                  </a:lnTo>
                  <a:lnTo>
                    <a:pt x="14997" y="8814"/>
                  </a:lnTo>
                  <a:lnTo>
                    <a:pt x="14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72"/>
          <p:cNvGrpSpPr/>
          <p:nvPr/>
        </p:nvGrpSpPr>
        <p:grpSpPr>
          <a:xfrm>
            <a:off x="5311091" y="2075120"/>
            <a:ext cx="451485" cy="451483"/>
            <a:chOff x="5311091" y="2075120"/>
            <a:chExt cx="451485" cy="451483"/>
          </a:xfrm>
        </p:grpSpPr>
        <p:sp>
          <p:nvSpPr>
            <p:cNvPr id="2212" name="Google Shape;2212;p72"/>
            <p:cNvSpPr/>
            <p:nvPr/>
          </p:nvSpPr>
          <p:spPr>
            <a:xfrm>
              <a:off x="5390598" y="2314153"/>
              <a:ext cx="119818" cy="79236"/>
            </a:xfrm>
            <a:custGeom>
              <a:avLst/>
              <a:gdLst/>
              <a:ahLst/>
              <a:cxnLst/>
              <a:rect l="l" t="t" r="r" b="b"/>
              <a:pathLst>
                <a:path w="3980" h="2632" extrusionOk="0">
                  <a:moveTo>
                    <a:pt x="0" y="0"/>
                  </a:moveTo>
                  <a:lnTo>
                    <a:pt x="0" y="2632"/>
                  </a:lnTo>
                  <a:lnTo>
                    <a:pt x="1597" y="2632"/>
                  </a:lnTo>
                  <a:lnTo>
                    <a:pt x="1347" y="1891"/>
                  </a:lnTo>
                  <a:lnTo>
                    <a:pt x="2186" y="1615"/>
                  </a:lnTo>
                  <a:lnTo>
                    <a:pt x="2534" y="2632"/>
                  </a:lnTo>
                  <a:lnTo>
                    <a:pt x="3979" y="2632"/>
                  </a:lnTo>
                  <a:lnTo>
                    <a:pt x="39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2"/>
            <p:cNvSpPr/>
            <p:nvPr/>
          </p:nvSpPr>
          <p:spPr>
            <a:xfrm>
              <a:off x="5589863" y="2367047"/>
              <a:ext cx="92422" cy="26342"/>
            </a:xfrm>
            <a:custGeom>
              <a:avLst/>
              <a:gdLst/>
              <a:ahLst/>
              <a:cxnLst/>
              <a:rect l="l" t="t" r="r" b="b"/>
              <a:pathLst>
                <a:path w="3070" h="875" extrusionOk="0">
                  <a:moveTo>
                    <a:pt x="1" y="1"/>
                  </a:moveTo>
                  <a:lnTo>
                    <a:pt x="1" y="875"/>
                  </a:lnTo>
                  <a:lnTo>
                    <a:pt x="3069" y="875"/>
                  </a:lnTo>
                  <a:lnTo>
                    <a:pt x="30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2"/>
            <p:cNvSpPr/>
            <p:nvPr/>
          </p:nvSpPr>
          <p:spPr>
            <a:xfrm>
              <a:off x="5390598" y="2261229"/>
              <a:ext cx="119818" cy="26342"/>
            </a:xfrm>
            <a:custGeom>
              <a:avLst/>
              <a:gdLst/>
              <a:ahLst/>
              <a:cxnLst/>
              <a:rect l="l" t="t" r="r" b="b"/>
              <a:pathLst>
                <a:path w="3980" h="875" extrusionOk="0">
                  <a:moveTo>
                    <a:pt x="0" y="1"/>
                  </a:moveTo>
                  <a:lnTo>
                    <a:pt x="0" y="875"/>
                  </a:lnTo>
                  <a:lnTo>
                    <a:pt x="3979" y="875"/>
                  </a:lnTo>
                  <a:lnTo>
                    <a:pt x="39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2"/>
            <p:cNvSpPr/>
            <p:nvPr/>
          </p:nvSpPr>
          <p:spPr>
            <a:xfrm>
              <a:off x="5311091" y="2194907"/>
              <a:ext cx="451485" cy="265647"/>
            </a:xfrm>
            <a:custGeom>
              <a:avLst/>
              <a:gdLst/>
              <a:ahLst/>
              <a:cxnLst/>
              <a:rect l="l" t="t" r="r" b="b"/>
              <a:pathLst>
                <a:path w="14997" h="8824" extrusionOk="0">
                  <a:moveTo>
                    <a:pt x="13239" y="1321"/>
                  </a:moveTo>
                  <a:lnTo>
                    <a:pt x="13239" y="2204"/>
                  </a:lnTo>
                  <a:lnTo>
                    <a:pt x="8377" y="2204"/>
                  </a:lnTo>
                  <a:lnTo>
                    <a:pt x="8377" y="1321"/>
                  </a:lnTo>
                  <a:close/>
                  <a:moveTo>
                    <a:pt x="13239" y="3078"/>
                  </a:moveTo>
                  <a:lnTo>
                    <a:pt x="13239" y="3961"/>
                  </a:lnTo>
                  <a:lnTo>
                    <a:pt x="8377" y="3961"/>
                  </a:lnTo>
                  <a:lnTo>
                    <a:pt x="8377" y="3078"/>
                  </a:lnTo>
                  <a:close/>
                  <a:moveTo>
                    <a:pt x="13239" y="4835"/>
                  </a:moveTo>
                  <a:lnTo>
                    <a:pt x="13239" y="7476"/>
                  </a:lnTo>
                  <a:lnTo>
                    <a:pt x="8377" y="7476"/>
                  </a:lnTo>
                  <a:lnTo>
                    <a:pt x="8377" y="4835"/>
                  </a:lnTo>
                  <a:close/>
                  <a:moveTo>
                    <a:pt x="7503" y="1321"/>
                  </a:moveTo>
                  <a:lnTo>
                    <a:pt x="7503" y="7503"/>
                  </a:lnTo>
                  <a:lnTo>
                    <a:pt x="1758" y="7503"/>
                  </a:lnTo>
                  <a:lnTo>
                    <a:pt x="1758" y="1321"/>
                  </a:lnTo>
                  <a:close/>
                  <a:moveTo>
                    <a:pt x="1" y="0"/>
                  </a:moveTo>
                  <a:lnTo>
                    <a:pt x="1" y="8823"/>
                  </a:lnTo>
                  <a:lnTo>
                    <a:pt x="14997" y="8823"/>
                  </a:lnTo>
                  <a:lnTo>
                    <a:pt x="14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2"/>
            <p:cNvSpPr/>
            <p:nvPr/>
          </p:nvSpPr>
          <p:spPr>
            <a:xfrm>
              <a:off x="5391381" y="2075120"/>
              <a:ext cx="290905" cy="92693"/>
            </a:xfrm>
            <a:custGeom>
              <a:avLst/>
              <a:gdLst/>
              <a:ahLst/>
              <a:cxnLst/>
              <a:rect l="l" t="t" r="r" b="b"/>
              <a:pathLst>
                <a:path w="9663" h="3079" extrusionOk="0">
                  <a:moveTo>
                    <a:pt x="884" y="0"/>
                  </a:moveTo>
                  <a:lnTo>
                    <a:pt x="884" y="1758"/>
                  </a:lnTo>
                  <a:lnTo>
                    <a:pt x="1" y="1758"/>
                  </a:lnTo>
                  <a:lnTo>
                    <a:pt x="1" y="3078"/>
                  </a:lnTo>
                  <a:lnTo>
                    <a:pt x="2642" y="3078"/>
                  </a:lnTo>
                  <a:lnTo>
                    <a:pt x="2642" y="1758"/>
                  </a:lnTo>
                  <a:lnTo>
                    <a:pt x="1758" y="1758"/>
                  </a:lnTo>
                  <a:lnTo>
                    <a:pt x="1758" y="875"/>
                  </a:lnTo>
                  <a:lnTo>
                    <a:pt x="7941" y="875"/>
                  </a:lnTo>
                  <a:lnTo>
                    <a:pt x="7941" y="1758"/>
                  </a:lnTo>
                  <a:lnTo>
                    <a:pt x="7031" y="1758"/>
                  </a:lnTo>
                  <a:lnTo>
                    <a:pt x="7031" y="3078"/>
                  </a:lnTo>
                  <a:lnTo>
                    <a:pt x="9662" y="3078"/>
                  </a:lnTo>
                  <a:lnTo>
                    <a:pt x="9662" y="1758"/>
                  </a:lnTo>
                  <a:lnTo>
                    <a:pt x="8815" y="1758"/>
                  </a:lnTo>
                  <a:lnTo>
                    <a:pt x="88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2"/>
            <p:cNvSpPr/>
            <p:nvPr/>
          </p:nvSpPr>
          <p:spPr>
            <a:xfrm>
              <a:off x="5337674" y="2486835"/>
              <a:ext cx="120631" cy="39769"/>
            </a:xfrm>
            <a:custGeom>
              <a:avLst/>
              <a:gdLst/>
              <a:ahLst/>
              <a:cxnLst/>
              <a:rect l="l" t="t" r="r" b="b"/>
              <a:pathLst>
                <a:path w="4007" h="1321" extrusionOk="0">
                  <a:moveTo>
                    <a:pt x="1" y="0"/>
                  </a:moveTo>
                  <a:lnTo>
                    <a:pt x="1" y="1321"/>
                  </a:lnTo>
                  <a:lnTo>
                    <a:pt x="3346" y="1321"/>
                  </a:lnTo>
                  <a:lnTo>
                    <a:pt x="4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2"/>
            <p:cNvSpPr/>
            <p:nvPr/>
          </p:nvSpPr>
          <p:spPr>
            <a:xfrm>
              <a:off x="5615663" y="2486835"/>
              <a:ext cx="120601" cy="39769"/>
            </a:xfrm>
            <a:custGeom>
              <a:avLst/>
              <a:gdLst/>
              <a:ahLst/>
              <a:cxnLst/>
              <a:rect l="l" t="t" r="r" b="b"/>
              <a:pathLst>
                <a:path w="4006" h="1321" extrusionOk="0">
                  <a:moveTo>
                    <a:pt x="0" y="0"/>
                  </a:moveTo>
                  <a:lnTo>
                    <a:pt x="660" y="1321"/>
                  </a:lnTo>
                  <a:lnTo>
                    <a:pt x="4006" y="1321"/>
                  </a:lnTo>
                  <a:lnTo>
                    <a:pt x="4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72"/>
          <p:cNvGrpSpPr/>
          <p:nvPr/>
        </p:nvGrpSpPr>
        <p:grpSpPr>
          <a:xfrm>
            <a:off x="5956992" y="2075120"/>
            <a:ext cx="451484" cy="451484"/>
            <a:chOff x="5956992" y="2075120"/>
            <a:chExt cx="451484" cy="451484"/>
          </a:xfrm>
        </p:grpSpPr>
        <p:sp>
          <p:nvSpPr>
            <p:cNvPr id="2220" name="Google Shape;2220;p72"/>
            <p:cNvSpPr/>
            <p:nvPr/>
          </p:nvSpPr>
          <p:spPr>
            <a:xfrm>
              <a:off x="6036499" y="2446825"/>
              <a:ext cx="79778" cy="79778"/>
            </a:xfrm>
            <a:custGeom>
              <a:avLst/>
              <a:gdLst/>
              <a:ahLst/>
              <a:cxnLst/>
              <a:rect l="l" t="t" r="r" b="b"/>
              <a:pathLst>
                <a:path w="2650" h="2650" extrusionOk="0">
                  <a:moveTo>
                    <a:pt x="1321" y="0"/>
                  </a:moveTo>
                  <a:cubicBezTo>
                    <a:pt x="589" y="0"/>
                    <a:pt x="0" y="598"/>
                    <a:pt x="0" y="1329"/>
                  </a:cubicBezTo>
                  <a:cubicBezTo>
                    <a:pt x="0" y="2061"/>
                    <a:pt x="589" y="2650"/>
                    <a:pt x="1321" y="2650"/>
                  </a:cubicBezTo>
                  <a:cubicBezTo>
                    <a:pt x="2052" y="2650"/>
                    <a:pt x="2650" y="2061"/>
                    <a:pt x="2650" y="1329"/>
                  </a:cubicBezTo>
                  <a:cubicBezTo>
                    <a:pt x="2650" y="598"/>
                    <a:pt x="2052" y="0"/>
                    <a:pt x="1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2"/>
            <p:cNvSpPr/>
            <p:nvPr/>
          </p:nvSpPr>
          <p:spPr>
            <a:xfrm>
              <a:off x="5956992" y="2075120"/>
              <a:ext cx="425173" cy="159556"/>
            </a:xfrm>
            <a:custGeom>
              <a:avLst/>
              <a:gdLst/>
              <a:ahLst/>
              <a:cxnLst/>
              <a:rect l="l" t="t" r="r" b="b"/>
              <a:pathLst>
                <a:path w="14123" h="5300" extrusionOk="0">
                  <a:moveTo>
                    <a:pt x="1" y="0"/>
                  </a:moveTo>
                  <a:lnTo>
                    <a:pt x="1" y="884"/>
                  </a:lnTo>
                  <a:cubicBezTo>
                    <a:pt x="482" y="884"/>
                    <a:pt x="884" y="1276"/>
                    <a:pt x="884" y="1758"/>
                  </a:cubicBezTo>
                  <a:lnTo>
                    <a:pt x="884" y="5300"/>
                  </a:lnTo>
                  <a:lnTo>
                    <a:pt x="2641" y="5300"/>
                  </a:lnTo>
                  <a:lnTo>
                    <a:pt x="2641" y="3105"/>
                  </a:lnTo>
                  <a:lnTo>
                    <a:pt x="3516" y="3105"/>
                  </a:lnTo>
                  <a:lnTo>
                    <a:pt x="3516" y="5300"/>
                  </a:lnTo>
                  <a:lnTo>
                    <a:pt x="5273" y="5300"/>
                  </a:lnTo>
                  <a:lnTo>
                    <a:pt x="5273" y="3105"/>
                  </a:lnTo>
                  <a:lnTo>
                    <a:pt x="12365" y="3105"/>
                  </a:lnTo>
                  <a:lnTo>
                    <a:pt x="12365" y="5300"/>
                  </a:lnTo>
                  <a:lnTo>
                    <a:pt x="14123" y="5300"/>
                  </a:lnTo>
                  <a:lnTo>
                    <a:pt x="14123" y="0"/>
                  </a:lnTo>
                  <a:lnTo>
                    <a:pt x="13240" y="0"/>
                  </a:lnTo>
                  <a:lnTo>
                    <a:pt x="13240" y="1678"/>
                  </a:lnTo>
                  <a:cubicBezTo>
                    <a:pt x="12918" y="1455"/>
                    <a:pt x="12517" y="1321"/>
                    <a:pt x="12098" y="1321"/>
                  </a:cubicBezTo>
                  <a:lnTo>
                    <a:pt x="2900" y="1321"/>
                  </a:lnTo>
                  <a:cubicBezTo>
                    <a:pt x="2481" y="1321"/>
                    <a:pt x="2079" y="1455"/>
                    <a:pt x="1758" y="1678"/>
                  </a:cubicBezTo>
                  <a:cubicBezTo>
                    <a:pt x="1714" y="741"/>
                    <a:pt x="94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2"/>
            <p:cNvSpPr/>
            <p:nvPr/>
          </p:nvSpPr>
          <p:spPr>
            <a:xfrm>
              <a:off x="6142318" y="2195178"/>
              <a:ext cx="159557" cy="39498"/>
            </a:xfrm>
            <a:custGeom>
              <a:avLst/>
              <a:gdLst/>
              <a:ahLst/>
              <a:cxnLst/>
              <a:rect l="l" t="t" r="r" b="b"/>
              <a:pathLst>
                <a:path w="5300" h="1312" extrusionOk="0">
                  <a:moveTo>
                    <a:pt x="0" y="0"/>
                  </a:moveTo>
                  <a:lnTo>
                    <a:pt x="0" y="1312"/>
                  </a:lnTo>
                  <a:lnTo>
                    <a:pt x="5299" y="1312"/>
                  </a:lnTo>
                  <a:lnTo>
                    <a:pt x="5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2"/>
            <p:cNvSpPr/>
            <p:nvPr/>
          </p:nvSpPr>
          <p:spPr>
            <a:xfrm>
              <a:off x="5956992" y="2261229"/>
              <a:ext cx="212481" cy="212481"/>
            </a:xfrm>
            <a:custGeom>
              <a:avLst/>
              <a:gdLst/>
              <a:ahLst/>
              <a:cxnLst/>
              <a:rect l="l" t="t" r="r" b="b"/>
              <a:pathLst>
                <a:path w="7058" h="7058" extrusionOk="0">
                  <a:moveTo>
                    <a:pt x="1" y="1"/>
                  </a:moveTo>
                  <a:lnTo>
                    <a:pt x="1" y="875"/>
                  </a:lnTo>
                  <a:lnTo>
                    <a:pt x="2641" y="875"/>
                  </a:lnTo>
                  <a:lnTo>
                    <a:pt x="2641" y="1758"/>
                  </a:lnTo>
                  <a:lnTo>
                    <a:pt x="1" y="1758"/>
                  </a:lnTo>
                  <a:lnTo>
                    <a:pt x="1" y="2632"/>
                  </a:lnTo>
                  <a:lnTo>
                    <a:pt x="2641" y="2632"/>
                  </a:lnTo>
                  <a:lnTo>
                    <a:pt x="2641" y="3542"/>
                  </a:lnTo>
                  <a:lnTo>
                    <a:pt x="1" y="3542"/>
                  </a:lnTo>
                  <a:lnTo>
                    <a:pt x="1" y="5255"/>
                  </a:lnTo>
                  <a:cubicBezTo>
                    <a:pt x="1" y="6237"/>
                    <a:pt x="786" y="7030"/>
                    <a:pt x="1758" y="7057"/>
                  </a:cubicBezTo>
                  <a:lnTo>
                    <a:pt x="1812" y="7057"/>
                  </a:lnTo>
                  <a:cubicBezTo>
                    <a:pt x="2017" y="6049"/>
                    <a:pt x="2909" y="5291"/>
                    <a:pt x="3971" y="5291"/>
                  </a:cubicBezTo>
                  <a:cubicBezTo>
                    <a:pt x="5041" y="5291"/>
                    <a:pt x="5924" y="6049"/>
                    <a:pt x="6129" y="7057"/>
                  </a:cubicBezTo>
                  <a:lnTo>
                    <a:pt x="7057" y="7057"/>
                  </a:lnTo>
                  <a:lnTo>
                    <a:pt x="70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2"/>
            <p:cNvSpPr/>
            <p:nvPr/>
          </p:nvSpPr>
          <p:spPr>
            <a:xfrm>
              <a:off x="6196025" y="2261229"/>
              <a:ext cx="212451" cy="265376"/>
            </a:xfrm>
            <a:custGeom>
              <a:avLst/>
              <a:gdLst/>
              <a:ahLst/>
              <a:cxnLst/>
              <a:rect l="l" t="t" r="r" b="b"/>
              <a:pathLst>
                <a:path w="7057" h="8815" extrusionOk="0">
                  <a:moveTo>
                    <a:pt x="5737" y="1321"/>
                  </a:moveTo>
                  <a:lnTo>
                    <a:pt x="5737" y="5737"/>
                  </a:lnTo>
                  <a:lnTo>
                    <a:pt x="1321" y="5737"/>
                  </a:lnTo>
                  <a:lnTo>
                    <a:pt x="1321" y="1321"/>
                  </a:lnTo>
                  <a:close/>
                  <a:moveTo>
                    <a:pt x="4827" y="7057"/>
                  </a:moveTo>
                  <a:lnTo>
                    <a:pt x="4827" y="7940"/>
                  </a:lnTo>
                  <a:lnTo>
                    <a:pt x="3078" y="7940"/>
                  </a:lnTo>
                  <a:lnTo>
                    <a:pt x="3078" y="7057"/>
                  </a:lnTo>
                  <a:close/>
                  <a:moveTo>
                    <a:pt x="0" y="1"/>
                  </a:moveTo>
                  <a:lnTo>
                    <a:pt x="0" y="7057"/>
                  </a:lnTo>
                  <a:lnTo>
                    <a:pt x="2195" y="7057"/>
                  </a:lnTo>
                  <a:lnTo>
                    <a:pt x="2195" y="7940"/>
                  </a:lnTo>
                  <a:lnTo>
                    <a:pt x="1321" y="7940"/>
                  </a:lnTo>
                  <a:lnTo>
                    <a:pt x="1321" y="8815"/>
                  </a:lnTo>
                  <a:lnTo>
                    <a:pt x="6620" y="8815"/>
                  </a:lnTo>
                  <a:lnTo>
                    <a:pt x="6620" y="7940"/>
                  </a:lnTo>
                  <a:lnTo>
                    <a:pt x="5737" y="7940"/>
                  </a:lnTo>
                  <a:lnTo>
                    <a:pt x="5737" y="6986"/>
                  </a:lnTo>
                  <a:cubicBezTo>
                    <a:pt x="6495" y="6772"/>
                    <a:pt x="7057" y="6076"/>
                    <a:pt x="7057" y="5246"/>
                  </a:cubicBezTo>
                  <a:lnTo>
                    <a:pt x="70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2"/>
            <p:cNvSpPr/>
            <p:nvPr/>
          </p:nvSpPr>
          <p:spPr>
            <a:xfrm>
              <a:off x="6262106" y="2327309"/>
              <a:ext cx="79236" cy="79507"/>
            </a:xfrm>
            <a:custGeom>
              <a:avLst/>
              <a:gdLst/>
              <a:ahLst/>
              <a:cxnLst/>
              <a:rect l="l" t="t" r="r" b="b"/>
              <a:pathLst>
                <a:path w="2632" h="2641" extrusionOk="0">
                  <a:moveTo>
                    <a:pt x="0" y="0"/>
                  </a:moveTo>
                  <a:lnTo>
                    <a:pt x="0" y="2641"/>
                  </a:lnTo>
                  <a:lnTo>
                    <a:pt x="2632" y="2641"/>
                  </a:lnTo>
                  <a:lnTo>
                    <a:pt x="2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72"/>
          <p:cNvGrpSpPr/>
          <p:nvPr/>
        </p:nvGrpSpPr>
        <p:grpSpPr>
          <a:xfrm>
            <a:off x="6602893" y="2075120"/>
            <a:ext cx="451515" cy="451483"/>
            <a:chOff x="6602893" y="2075120"/>
            <a:chExt cx="451515" cy="451483"/>
          </a:xfrm>
        </p:grpSpPr>
        <p:sp>
          <p:nvSpPr>
            <p:cNvPr id="2227" name="Google Shape;2227;p72"/>
            <p:cNvSpPr/>
            <p:nvPr/>
          </p:nvSpPr>
          <p:spPr>
            <a:xfrm>
              <a:off x="6655818" y="2075120"/>
              <a:ext cx="398590" cy="159556"/>
            </a:xfrm>
            <a:custGeom>
              <a:avLst/>
              <a:gdLst/>
              <a:ahLst/>
              <a:cxnLst/>
              <a:rect l="l" t="t" r="r" b="b"/>
              <a:pathLst>
                <a:path w="13240" h="5300" extrusionOk="0">
                  <a:moveTo>
                    <a:pt x="1321" y="0"/>
                  </a:moveTo>
                  <a:cubicBezTo>
                    <a:pt x="589" y="0"/>
                    <a:pt x="0" y="589"/>
                    <a:pt x="0" y="1321"/>
                  </a:cubicBezTo>
                  <a:lnTo>
                    <a:pt x="0" y="5300"/>
                  </a:lnTo>
                  <a:lnTo>
                    <a:pt x="875" y="5300"/>
                  </a:lnTo>
                  <a:lnTo>
                    <a:pt x="875" y="1321"/>
                  </a:lnTo>
                  <a:cubicBezTo>
                    <a:pt x="875" y="1080"/>
                    <a:pt x="1080" y="875"/>
                    <a:pt x="1321" y="875"/>
                  </a:cubicBezTo>
                  <a:lnTo>
                    <a:pt x="3515" y="875"/>
                  </a:lnTo>
                  <a:cubicBezTo>
                    <a:pt x="3756" y="875"/>
                    <a:pt x="3952" y="1071"/>
                    <a:pt x="3952" y="1312"/>
                  </a:cubicBezTo>
                  <a:cubicBezTo>
                    <a:pt x="3952" y="2043"/>
                    <a:pt x="4541" y="2632"/>
                    <a:pt x="5273" y="2632"/>
                  </a:cubicBezTo>
                  <a:lnTo>
                    <a:pt x="7574" y="2632"/>
                  </a:lnTo>
                  <a:cubicBezTo>
                    <a:pt x="7771" y="3640"/>
                    <a:pt x="8663" y="4390"/>
                    <a:pt x="9724" y="4390"/>
                  </a:cubicBezTo>
                  <a:lnTo>
                    <a:pt x="11919" y="4390"/>
                  </a:lnTo>
                  <a:lnTo>
                    <a:pt x="11919" y="3515"/>
                  </a:lnTo>
                  <a:lnTo>
                    <a:pt x="13239" y="3515"/>
                  </a:lnTo>
                  <a:lnTo>
                    <a:pt x="13239" y="2632"/>
                  </a:lnTo>
                  <a:lnTo>
                    <a:pt x="11919" y="2632"/>
                  </a:lnTo>
                  <a:lnTo>
                    <a:pt x="11919" y="1758"/>
                  </a:lnTo>
                  <a:lnTo>
                    <a:pt x="13239" y="1758"/>
                  </a:lnTo>
                  <a:lnTo>
                    <a:pt x="13239" y="875"/>
                  </a:lnTo>
                  <a:lnTo>
                    <a:pt x="11919" y="875"/>
                  </a:lnTo>
                  <a:lnTo>
                    <a:pt x="11919" y="0"/>
                  </a:lnTo>
                  <a:lnTo>
                    <a:pt x="9724" y="0"/>
                  </a:lnTo>
                  <a:cubicBezTo>
                    <a:pt x="8663" y="0"/>
                    <a:pt x="7771" y="759"/>
                    <a:pt x="7574" y="1758"/>
                  </a:cubicBezTo>
                  <a:lnTo>
                    <a:pt x="5335" y="1758"/>
                  </a:lnTo>
                  <a:cubicBezTo>
                    <a:pt x="5085" y="1758"/>
                    <a:pt x="4889" y="1562"/>
                    <a:pt x="4889" y="1321"/>
                  </a:cubicBezTo>
                  <a:cubicBezTo>
                    <a:pt x="4889" y="589"/>
                    <a:pt x="4300" y="0"/>
                    <a:pt x="3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2"/>
            <p:cNvSpPr/>
            <p:nvPr/>
          </p:nvSpPr>
          <p:spPr>
            <a:xfrm>
              <a:off x="6602893" y="2340465"/>
              <a:ext cx="105849" cy="26613"/>
            </a:xfrm>
            <a:custGeom>
              <a:avLst/>
              <a:gdLst/>
              <a:ahLst/>
              <a:cxnLst/>
              <a:rect l="l" t="t" r="r" b="b"/>
              <a:pathLst>
                <a:path w="3516" h="884" extrusionOk="0">
                  <a:moveTo>
                    <a:pt x="1" y="0"/>
                  </a:moveTo>
                  <a:lnTo>
                    <a:pt x="1" y="884"/>
                  </a:lnTo>
                  <a:lnTo>
                    <a:pt x="3516" y="884"/>
                  </a:lnTo>
                  <a:lnTo>
                    <a:pt x="35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2"/>
            <p:cNvSpPr/>
            <p:nvPr/>
          </p:nvSpPr>
          <p:spPr>
            <a:xfrm>
              <a:off x="6669245" y="2446825"/>
              <a:ext cx="79778" cy="79778"/>
            </a:xfrm>
            <a:custGeom>
              <a:avLst/>
              <a:gdLst/>
              <a:ahLst/>
              <a:cxnLst/>
              <a:rect l="l" t="t" r="r" b="b"/>
              <a:pathLst>
                <a:path w="2650" h="2650" extrusionOk="0">
                  <a:moveTo>
                    <a:pt x="1321" y="0"/>
                  </a:moveTo>
                  <a:cubicBezTo>
                    <a:pt x="598" y="0"/>
                    <a:pt x="0" y="598"/>
                    <a:pt x="0" y="1320"/>
                  </a:cubicBezTo>
                  <a:cubicBezTo>
                    <a:pt x="0" y="2052"/>
                    <a:pt x="598" y="2650"/>
                    <a:pt x="1321" y="2650"/>
                  </a:cubicBezTo>
                  <a:cubicBezTo>
                    <a:pt x="2052" y="2650"/>
                    <a:pt x="2650" y="2052"/>
                    <a:pt x="2650" y="1320"/>
                  </a:cubicBezTo>
                  <a:cubicBezTo>
                    <a:pt x="2650" y="598"/>
                    <a:pt x="2052" y="0"/>
                    <a:pt x="1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2"/>
            <p:cNvSpPr/>
            <p:nvPr/>
          </p:nvSpPr>
          <p:spPr>
            <a:xfrm>
              <a:off x="6908278" y="2446825"/>
              <a:ext cx="79778" cy="79778"/>
            </a:xfrm>
            <a:custGeom>
              <a:avLst/>
              <a:gdLst/>
              <a:ahLst/>
              <a:cxnLst/>
              <a:rect l="l" t="t" r="r" b="b"/>
              <a:pathLst>
                <a:path w="2650" h="2650" extrusionOk="0">
                  <a:moveTo>
                    <a:pt x="1320" y="0"/>
                  </a:moveTo>
                  <a:cubicBezTo>
                    <a:pt x="589" y="0"/>
                    <a:pt x="0" y="598"/>
                    <a:pt x="0" y="1320"/>
                  </a:cubicBezTo>
                  <a:cubicBezTo>
                    <a:pt x="0" y="2052"/>
                    <a:pt x="589" y="2650"/>
                    <a:pt x="1320" y="2650"/>
                  </a:cubicBezTo>
                  <a:cubicBezTo>
                    <a:pt x="2052" y="2650"/>
                    <a:pt x="2650" y="2052"/>
                    <a:pt x="2650" y="1320"/>
                  </a:cubicBezTo>
                  <a:cubicBezTo>
                    <a:pt x="2650" y="598"/>
                    <a:pt x="2052" y="0"/>
                    <a:pt x="13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2"/>
            <p:cNvSpPr/>
            <p:nvPr/>
          </p:nvSpPr>
          <p:spPr>
            <a:xfrm>
              <a:off x="6602893" y="2234375"/>
              <a:ext cx="52955" cy="79808"/>
            </a:xfrm>
            <a:custGeom>
              <a:avLst/>
              <a:gdLst/>
              <a:ahLst/>
              <a:cxnLst/>
              <a:rect l="l" t="t" r="r" b="b"/>
              <a:pathLst>
                <a:path w="1759" h="2651" extrusionOk="0">
                  <a:moveTo>
                    <a:pt x="1758" y="1"/>
                  </a:moveTo>
                  <a:cubicBezTo>
                    <a:pt x="786" y="1"/>
                    <a:pt x="1" y="795"/>
                    <a:pt x="1" y="1767"/>
                  </a:cubicBezTo>
                  <a:lnTo>
                    <a:pt x="1" y="2650"/>
                  </a:lnTo>
                  <a:lnTo>
                    <a:pt x="1758" y="2650"/>
                  </a:lnTo>
                  <a:lnTo>
                    <a:pt x="17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2"/>
            <p:cNvSpPr/>
            <p:nvPr/>
          </p:nvSpPr>
          <p:spPr>
            <a:xfrm>
              <a:off x="6602893" y="2234646"/>
              <a:ext cx="451515" cy="252220"/>
            </a:xfrm>
            <a:custGeom>
              <a:avLst/>
              <a:gdLst/>
              <a:ahLst/>
              <a:cxnLst/>
              <a:rect l="l" t="t" r="r" b="b"/>
              <a:pathLst>
                <a:path w="14998" h="8378" extrusionOk="0">
                  <a:moveTo>
                    <a:pt x="7102" y="1999"/>
                  </a:moveTo>
                  <a:lnTo>
                    <a:pt x="7887" y="2391"/>
                  </a:lnTo>
                  <a:lnTo>
                    <a:pt x="7334" y="3515"/>
                  </a:lnTo>
                  <a:lnTo>
                    <a:pt x="9091" y="3515"/>
                  </a:lnTo>
                  <a:lnTo>
                    <a:pt x="7887" y="5906"/>
                  </a:lnTo>
                  <a:lnTo>
                    <a:pt x="7102" y="5514"/>
                  </a:lnTo>
                  <a:lnTo>
                    <a:pt x="7664" y="4399"/>
                  </a:lnTo>
                  <a:lnTo>
                    <a:pt x="5907" y="4399"/>
                  </a:lnTo>
                  <a:lnTo>
                    <a:pt x="7102" y="1999"/>
                  </a:lnTo>
                  <a:close/>
                  <a:moveTo>
                    <a:pt x="2633" y="1"/>
                  </a:moveTo>
                  <a:lnTo>
                    <a:pt x="2633" y="2641"/>
                  </a:lnTo>
                  <a:lnTo>
                    <a:pt x="4426" y="2641"/>
                  </a:lnTo>
                  <a:lnTo>
                    <a:pt x="4426" y="5273"/>
                  </a:lnTo>
                  <a:lnTo>
                    <a:pt x="1" y="5273"/>
                  </a:lnTo>
                  <a:lnTo>
                    <a:pt x="1" y="8377"/>
                  </a:lnTo>
                  <a:lnTo>
                    <a:pt x="1321" y="8377"/>
                  </a:lnTo>
                  <a:cubicBezTo>
                    <a:pt x="1321" y="7164"/>
                    <a:pt x="2311" y="6174"/>
                    <a:pt x="3525" y="6174"/>
                  </a:cubicBezTo>
                  <a:cubicBezTo>
                    <a:pt x="4747" y="6174"/>
                    <a:pt x="5737" y="7164"/>
                    <a:pt x="5737" y="8377"/>
                  </a:cubicBezTo>
                  <a:lnTo>
                    <a:pt x="9261" y="8377"/>
                  </a:lnTo>
                  <a:cubicBezTo>
                    <a:pt x="9261" y="7164"/>
                    <a:pt x="10251" y="6174"/>
                    <a:pt x="11464" y="6174"/>
                  </a:cubicBezTo>
                  <a:cubicBezTo>
                    <a:pt x="12687" y="6174"/>
                    <a:pt x="13668" y="7164"/>
                    <a:pt x="13668" y="8377"/>
                  </a:cubicBezTo>
                  <a:lnTo>
                    <a:pt x="14997" y="8377"/>
                  </a:lnTo>
                  <a:lnTo>
                    <a:pt x="14997" y="5291"/>
                  </a:lnTo>
                  <a:cubicBezTo>
                    <a:pt x="14997" y="4051"/>
                    <a:pt x="14203" y="2944"/>
                    <a:pt x="13017" y="2552"/>
                  </a:cubicBezTo>
                  <a:lnTo>
                    <a:pt x="12169" y="2267"/>
                  </a:lnTo>
                  <a:cubicBezTo>
                    <a:pt x="10938" y="795"/>
                    <a:pt x="9136" y="1"/>
                    <a:pt x="7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72"/>
          <p:cNvGrpSpPr/>
          <p:nvPr/>
        </p:nvGrpSpPr>
        <p:grpSpPr>
          <a:xfrm>
            <a:off x="7248794" y="2075120"/>
            <a:ext cx="451515" cy="451485"/>
            <a:chOff x="7248794" y="2075120"/>
            <a:chExt cx="451515" cy="451485"/>
          </a:xfrm>
        </p:grpSpPr>
        <p:sp>
          <p:nvSpPr>
            <p:cNvPr id="2234" name="Google Shape;2234;p72"/>
            <p:cNvSpPr/>
            <p:nvPr/>
          </p:nvSpPr>
          <p:spPr>
            <a:xfrm>
              <a:off x="7248794" y="2075120"/>
              <a:ext cx="451515" cy="451485"/>
            </a:xfrm>
            <a:custGeom>
              <a:avLst/>
              <a:gdLst/>
              <a:ahLst/>
              <a:cxnLst/>
              <a:rect l="l" t="t" r="r" b="b"/>
              <a:pathLst>
                <a:path w="14998" h="14997" extrusionOk="0">
                  <a:moveTo>
                    <a:pt x="7495" y="3524"/>
                  </a:moveTo>
                  <a:cubicBezTo>
                    <a:pt x="9680" y="3524"/>
                    <a:pt x="11464" y="5308"/>
                    <a:pt x="11464" y="7494"/>
                  </a:cubicBezTo>
                  <a:cubicBezTo>
                    <a:pt x="11464" y="9689"/>
                    <a:pt x="9680" y="11464"/>
                    <a:pt x="7495" y="11464"/>
                  </a:cubicBezTo>
                  <a:cubicBezTo>
                    <a:pt x="5309" y="11464"/>
                    <a:pt x="3525" y="9689"/>
                    <a:pt x="3525" y="7494"/>
                  </a:cubicBezTo>
                  <a:cubicBezTo>
                    <a:pt x="3525" y="5308"/>
                    <a:pt x="5309" y="3524"/>
                    <a:pt x="7495" y="3524"/>
                  </a:cubicBezTo>
                  <a:close/>
                  <a:moveTo>
                    <a:pt x="5737" y="0"/>
                  </a:moveTo>
                  <a:lnTo>
                    <a:pt x="5737" y="2043"/>
                  </a:lnTo>
                  <a:cubicBezTo>
                    <a:pt x="5452" y="2142"/>
                    <a:pt x="5166" y="2258"/>
                    <a:pt x="4890" y="2391"/>
                  </a:cubicBezTo>
                  <a:lnTo>
                    <a:pt x="3444" y="946"/>
                  </a:lnTo>
                  <a:lnTo>
                    <a:pt x="947" y="3444"/>
                  </a:lnTo>
                  <a:lnTo>
                    <a:pt x="2392" y="4889"/>
                  </a:lnTo>
                  <a:cubicBezTo>
                    <a:pt x="2258" y="5166"/>
                    <a:pt x="2133" y="5451"/>
                    <a:pt x="2044" y="5737"/>
                  </a:cubicBezTo>
                  <a:lnTo>
                    <a:pt x="1" y="5737"/>
                  </a:lnTo>
                  <a:lnTo>
                    <a:pt x="1" y="9252"/>
                  </a:lnTo>
                  <a:lnTo>
                    <a:pt x="2044" y="9252"/>
                  </a:lnTo>
                  <a:cubicBezTo>
                    <a:pt x="2133" y="9546"/>
                    <a:pt x="2249" y="9831"/>
                    <a:pt x="2392" y="10099"/>
                  </a:cubicBezTo>
                  <a:lnTo>
                    <a:pt x="947" y="11544"/>
                  </a:lnTo>
                  <a:lnTo>
                    <a:pt x="3444" y="14042"/>
                  </a:lnTo>
                  <a:lnTo>
                    <a:pt x="4890" y="12597"/>
                  </a:lnTo>
                  <a:cubicBezTo>
                    <a:pt x="5166" y="12740"/>
                    <a:pt x="5452" y="12856"/>
                    <a:pt x="5737" y="12954"/>
                  </a:cubicBezTo>
                  <a:lnTo>
                    <a:pt x="5737" y="14997"/>
                  </a:lnTo>
                  <a:lnTo>
                    <a:pt x="9252" y="14997"/>
                  </a:lnTo>
                  <a:lnTo>
                    <a:pt x="9252" y="12954"/>
                  </a:lnTo>
                  <a:cubicBezTo>
                    <a:pt x="9546" y="12856"/>
                    <a:pt x="9832" y="12740"/>
                    <a:pt x="10100" y="12597"/>
                  </a:cubicBezTo>
                  <a:lnTo>
                    <a:pt x="11545" y="14042"/>
                  </a:lnTo>
                  <a:lnTo>
                    <a:pt x="14043" y="11544"/>
                  </a:lnTo>
                  <a:lnTo>
                    <a:pt x="12597" y="10099"/>
                  </a:lnTo>
                  <a:cubicBezTo>
                    <a:pt x="12740" y="9831"/>
                    <a:pt x="12856" y="9546"/>
                    <a:pt x="12954" y="9252"/>
                  </a:cubicBezTo>
                  <a:lnTo>
                    <a:pt x="14997" y="9252"/>
                  </a:lnTo>
                  <a:lnTo>
                    <a:pt x="14997" y="5737"/>
                  </a:lnTo>
                  <a:lnTo>
                    <a:pt x="12954" y="5737"/>
                  </a:lnTo>
                  <a:cubicBezTo>
                    <a:pt x="12856" y="5451"/>
                    <a:pt x="12740" y="5166"/>
                    <a:pt x="12597" y="4889"/>
                  </a:cubicBezTo>
                  <a:lnTo>
                    <a:pt x="14043" y="3444"/>
                  </a:lnTo>
                  <a:lnTo>
                    <a:pt x="11545" y="946"/>
                  </a:lnTo>
                  <a:lnTo>
                    <a:pt x="10100" y="2391"/>
                  </a:lnTo>
                  <a:cubicBezTo>
                    <a:pt x="9832" y="2258"/>
                    <a:pt x="9546" y="2142"/>
                    <a:pt x="9252" y="2043"/>
                  </a:cubicBezTo>
                  <a:lnTo>
                    <a:pt x="9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2"/>
            <p:cNvSpPr/>
            <p:nvPr/>
          </p:nvSpPr>
          <p:spPr>
            <a:xfrm>
              <a:off x="7381467" y="2207792"/>
              <a:ext cx="185898" cy="185868"/>
            </a:xfrm>
            <a:custGeom>
              <a:avLst/>
              <a:gdLst/>
              <a:ahLst/>
              <a:cxnLst/>
              <a:rect l="l" t="t" r="r" b="b"/>
              <a:pathLst>
                <a:path w="6175" h="6174" extrusionOk="0">
                  <a:moveTo>
                    <a:pt x="2695" y="1133"/>
                  </a:moveTo>
                  <a:lnTo>
                    <a:pt x="3480" y="1526"/>
                  </a:lnTo>
                  <a:lnTo>
                    <a:pt x="2918" y="2650"/>
                  </a:lnTo>
                  <a:lnTo>
                    <a:pt x="4676" y="2650"/>
                  </a:lnTo>
                  <a:lnTo>
                    <a:pt x="3480" y="5041"/>
                  </a:lnTo>
                  <a:lnTo>
                    <a:pt x="2695" y="4648"/>
                  </a:lnTo>
                  <a:lnTo>
                    <a:pt x="3257" y="3533"/>
                  </a:lnTo>
                  <a:lnTo>
                    <a:pt x="1500" y="3533"/>
                  </a:lnTo>
                  <a:lnTo>
                    <a:pt x="2695" y="1133"/>
                  </a:lnTo>
                  <a:close/>
                  <a:moveTo>
                    <a:pt x="3088" y="0"/>
                  </a:moveTo>
                  <a:cubicBezTo>
                    <a:pt x="1384" y="0"/>
                    <a:pt x="1" y="1392"/>
                    <a:pt x="1" y="3087"/>
                  </a:cubicBezTo>
                  <a:cubicBezTo>
                    <a:pt x="1" y="4791"/>
                    <a:pt x="1384" y="6174"/>
                    <a:pt x="3088" y="6174"/>
                  </a:cubicBezTo>
                  <a:cubicBezTo>
                    <a:pt x="4792" y="6174"/>
                    <a:pt x="6174" y="4791"/>
                    <a:pt x="6174" y="3087"/>
                  </a:cubicBezTo>
                  <a:cubicBezTo>
                    <a:pt x="6174" y="1392"/>
                    <a:pt x="4792" y="0"/>
                    <a:pt x="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72"/>
          <p:cNvGrpSpPr/>
          <p:nvPr/>
        </p:nvGrpSpPr>
        <p:grpSpPr>
          <a:xfrm>
            <a:off x="1435925" y="2677790"/>
            <a:ext cx="451515" cy="451483"/>
            <a:chOff x="1435925" y="2677790"/>
            <a:chExt cx="451515" cy="451483"/>
          </a:xfrm>
        </p:grpSpPr>
        <p:sp>
          <p:nvSpPr>
            <p:cNvPr id="2237" name="Google Shape;2237;p72"/>
            <p:cNvSpPr/>
            <p:nvPr/>
          </p:nvSpPr>
          <p:spPr>
            <a:xfrm>
              <a:off x="1435925" y="2677790"/>
              <a:ext cx="451515" cy="265647"/>
            </a:xfrm>
            <a:custGeom>
              <a:avLst/>
              <a:gdLst/>
              <a:ahLst/>
              <a:cxnLst/>
              <a:rect l="l" t="t" r="r" b="b"/>
              <a:pathLst>
                <a:path w="14998" h="8824" extrusionOk="0">
                  <a:moveTo>
                    <a:pt x="13240" y="1347"/>
                  </a:moveTo>
                  <a:lnTo>
                    <a:pt x="13240" y="2230"/>
                  </a:lnTo>
                  <a:lnTo>
                    <a:pt x="1758" y="2230"/>
                  </a:lnTo>
                  <a:lnTo>
                    <a:pt x="1758" y="1347"/>
                  </a:lnTo>
                  <a:close/>
                  <a:moveTo>
                    <a:pt x="10153" y="3123"/>
                  </a:moveTo>
                  <a:lnTo>
                    <a:pt x="11473" y="4470"/>
                  </a:lnTo>
                  <a:lnTo>
                    <a:pt x="11955" y="3988"/>
                  </a:lnTo>
                  <a:lnTo>
                    <a:pt x="13240" y="3988"/>
                  </a:lnTo>
                  <a:lnTo>
                    <a:pt x="13240" y="4862"/>
                  </a:lnTo>
                  <a:lnTo>
                    <a:pt x="12321" y="4862"/>
                  </a:lnTo>
                  <a:lnTo>
                    <a:pt x="11473" y="5727"/>
                  </a:lnTo>
                  <a:lnTo>
                    <a:pt x="10153" y="4380"/>
                  </a:lnTo>
                  <a:lnTo>
                    <a:pt x="8824" y="5727"/>
                  </a:lnTo>
                  <a:lnTo>
                    <a:pt x="7503" y="4380"/>
                  </a:lnTo>
                  <a:lnTo>
                    <a:pt x="6174" y="5727"/>
                  </a:lnTo>
                  <a:lnTo>
                    <a:pt x="4854" y="4380"/>
                  </a:lnTo>
                  <a:lnTo>
                    <a:pt x="3525" y="5727"/>
                  </a:lnTo>
                  <a:lnTo>
                    <a:pt x="2677" y="4862"/>
                  </a:lnTo>
                  <a:lnTo>
                    <a:pt x="1758" y="4862"/>
                  </a:lnTo>
                  <a:lnTo>
                    <a:pt x="1758" y="3988"/>
                  </a:lnTo>
                  <a:lnTo>
                    <a:pt x="3052" y="3988"/>
                  </a:lnTo>
                  <a:lnTo>
                    <a:pt x="3525" y="4470"/>
                  </a:lnTo>
                  <a:lnTo>
                    <a:pt x="4854" y="3123"/>
                  </a:lnTo>
                  <a:lnTo>
                    <a:pt x="6174" y="4470"/>
                  </a:lnTo>
                  <a:lnTo>
                    <a:pt x="7503" y="3123"/>
                  </a:lnTo>
                  <a:lnTo>
                    <a:pt x="8824" y="4470"/>
                  </a:lnTo>
                  <a:lnTo>
                    <a:pt x="10153" y="3123"/>
                  </a:lnTo>
                  <a:close/>
                  <a:moveTo>
                    <a:pt x="13240" y="6620"/>
                  </a:moveTo>
                  <a:lnTo>
                    <a:pt x="13240" y="7503"/>
                  </a:lnTo>
                  <a:lnTo>
                    <a:pt x="1758" y="7503"/>
                  </a:lnTo>
                  <a:lnTo>
                    <a:pt x="1758" y="6620"/>
                  </a:lnTo>
                  <a:close/>
                  <a:moveTo>
                    <a:pt x="1" y="0"/>
                  </a:moveTo>
                  <a:lnTo>
                    <a:pt x="1" y="8823"/>
                  </a:lnTo>
                  <a:lnTo>
                    <a:pt x="14997" y="8823"/>
                  </a:lnTo>
                  <a:lnTo>
                    <a:pt x="14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2"/>
            <p:cNvSpPr/>
            <p:nvPr/>
          </p:nvSpPr>
          <p:spPr>
            <a:xfrm>
              <a:off x="1542828" y="3102931"/>
              <a:ext cx="52925" cy="26342"/>
            </a:xfrm>
            <a:custGeom>
              <a:avLst/>
              <a:gdLst/>
              <a:ahLst/>
              <a:cxnLst/>
              <a:rect l="l" t="t" r="r" b="b"/>
              <a:pathLst>
                <a:path w="1758" h="875" extrusionOk="0">
                  <a:moveTo>
                    <a:pt x="0" y="0"/>
                  </a:moveTo>
                  <a:lnTo>
                    <a:pt x="0" y="874"/>
                  </a:lnTo>
                  <a:lnTo>
                    <a:pt x="1758" y="874"/>
                  </a:lnTo>
                  <a:lnTo>
                    <a:pt x="17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2"/>
            <p:cNvSpPr/>
            <p:nvPr/>
          </p:nvSpPr>
          <p:spPr>
            <a:xfrm>
              <a:off x="1727883" y="3102931"/>
              <a:ext cx="52925" cy="26342"/>
            </a:xfrm>
            <a:custGeom>
              <a:avLst/>
              <a:gdLst/>
              <a:ahLst/>
              <a:cxnLst/>
              <a:rect l="l" t="t" r="r" b="b"/>
              <a:pathLst>
                <a:path w="1758" h="875" extrusionOk="0">
                  <a:moveTo>
                    <a:pt x="0" y="0"/>
                  </a:moveTo>
                  <a:lnTo>
                    <a:pt x="0" y="874"/>
                  </a:lnTo>
                  <a:lnTo>
                    <a:pt x="1757" y="874"/>
                  </a:lnTo>
                  <a:lnTo>
                    <a:pt x="1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2"/>
            <p:cNvSpPr/>
            <p:nvPr/>
          </p:nvSpPr>
          <p:spPr>
            <a:xfrm>
              <a:off x="1475694" y="2970530"/>
              <a:ext cx="372248" cy="105819"/>
            </a:xfrm>
            <a:custGeom>
              <a:avLst/>
              <a:gdLst/>
              <a:ahLst/>
              <a:cxnLst/>
              <a:rect l="l" t="t" r="r" b="b"/>
              <a:pathLst>
                <a:path w="12365" h="3515" extrusionOk="0">
                  <a:moveTo>
                    <a:pt x="10197" y="1320"/>
                  </a:moveTo>
                  <a:lnTo>
                    <a:pt x="10197" y="2195"/>
                  </a:lnTo>
                  <a:lnTo>
                    <a:pt x="2168" y="2195"/>
                  </a:lnTo>
                  <a:lnTo>
                    <a:pt x="2168" y="1320"/>
                  </a:lnTo>
                  <a:close/>
                  <a:moveTo>
                    <a:pt x="0" y="0"/>
                  </a:moveTo>
                  <a:lnTo>
                    <a:pt x="0" y="3515"/>
                  </a:lnTo>
                  <a:lnTo>
                    <a:pt x="12365" y="3515"/>
                  </a:lnTo>
                  <a:lnTo>
                    <a:pt x="12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1" name="Google Shape;2241;p72"/>
          <p:cNvGrpSpPr/>
          <p:nvPr/>
        </p:nvGrpSpPr>
        <p:grpSpPr>
          <a:xfrm>
            <a:off x="2081826" y="2677790"/>
            <a:ext cx="451515" cy="451756"/>
            <a:chOff x="2081826" y="2677790"/>
            <a:chExt cx="451515" cy="451756"/>
          </a:xfrm>
        </p:grpSpPr>
        <p:sp>
          <p:nvSpPr>
            <p:cNvPr id="2242" name="Google Shape;2242;p72"/>
            <p:cNvSpPr/>
            <p:nvPr/>
          </p:nvSpPr>
          <p:spPr>
            <a:xfrm>
              <a:off x="2294277" y="2996300"/>
              <a:ext cx="53196" cy="53196"/>
            </a:xfrm>
            <a:custGeom>
              <a:avLst/>
              <a:gdLst/>
              <a:ahLst/>
              <a:cxnLst/>
              <a:rect l="l" t="t" r="r" b="b"/>
              <a:pathLst>
                <a:path w="1767" h="1767" extrusionOk="0">
                  <a:moveTo>
                    <a:pt x="884" y="1"/>
                  </a:moveTo>
                  <a:cubicBezTo>
                    <a:pt x="402" y="1"/>
                    <a:pt x="1" y="402"/>
                    <a:pt x="1" y="884"/>
                  </a:cubicBezTo>
                  <a:cubicBezTo>
                    <a:pt x="1" y="1374"/>
                    <a:pt x="402" y="1767"/>
                    <a:pt x="884" y="1767"/>
                  </a:cubicBezTo>
                  <a:cubicBezTo>
                    <a:pt x="1374" y="1767"/>
                    <a:pt x="1767" y="1374"/>
                    <a:pt x="1767" y="884"/>
                  </a:cubicBezTo>
                  <a:cubicBezTo>
                    <a:pt x="1767" y="402"/>
                    <a:pt x="1374"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2"/>
            <p:cNvSpPr/>
            <p:nvPr/>
          </p:nvSpPr>
          <p:spPr>
            <a:xfrm>
              <a:off x="2161333" y="2758893"/>
              <a:ext cx="185868" cy="131348"/>
            </a:xfrm>
            <a:custGeom>
              <a:avLst/>
              <a:gdLst/>
              <a:ahLst/>
              <a:cxnLst/>
              <a:rect l="l" t="t" r="r" b="b"/>
              <a:pathLst>
                <a:path w="6174" h="4363" extrusionOk="0">
                  <a:moveTo>
                    <a:pt x="2525" y="1847"/>
                  </a:moveTo>
                  <a:lnTo>
                    <a:pt x="3408" y="2730"/>
                  </a:lnTo>
                  <a:lnTo>
                    <a:pt x="2784" y="3355"/>
                  </a:lnTo>
                  <a:lnTo>
                    <a:pt x="1901" y="2471"/>
                  </a:lnTo>
                  <a:lnTo>
                    <a:pt x="2525" y="1847"/>
                  </a:lnTo>
                  <a:close/>
                  <a:moveTo>
                    <a:pt x="2659" y="0"/>
                  </a:moveTo>
                  <a:cubicBezTo>
                    <a:pt x="2142" y="81"/>
                    <a:pt x="1669" y="286"/>
                    <a:pt x="1258" y="580"/>
                  </a:cubicBezTo>
                  <a:lnTo>
                    <a:pt x="1856" y="1178"/>
                  </a:lnTo>
                  <a:lnTo>
                    <a:pt x="1241" y="1802"/>
                  </a:lnTo>
                  <a:lnTo>
                    <a:pt x="643" y="1205"/>
                  </a:lnTo>
                  <a:cubicBezTo>
                    <a:pt x="340" y="1606"/>
                    <a:pt x="134" y="2088"/>
                    <a:pt x="63" y="2605"/>
                  </a:cubicBezTo>
                  <a:lnTo>
                    <a:pt x="911" y="2605"/>
                  </a:lnTo>
                  <a:lnTo>
                    <a:pt x="911" y="3488"/>
                  </a:lnTo>
                  <a:lnTo>
                    <a:pt x="1" y="3488"/>
                  </a:lnTo>
                  <a:lnTo>
                    <a:pt x="1" y="4363"/>
                  </a:lnTo>
                  <a:lnTo>
                    <a:pt x="6174" y="4363"/>
                  </a:lnTo>
                  <a:lnTo>
                    <a:pt x="6174" y="3488"/>
                  </a:lnTo>
                  <a:lnTo>
                    <a:pt x="5300" y="3488"/>
                  </a:lnTo>
                  <a:lnTo>
                    <a:pt x="5300" y="2605"/>
                  </a:lnTo>
                  <a:lnTo>
                    <a:pt x="6147" y="2605"/>
                  </a:lnTo>
                  <a:cubicBezTo>
                    <a:pt x="6076" y="2088"/>
                    <a:pt x="5871" y="1606"/>
                    <a:pt x="5567" y="1205"/>
                  </a:cubicBezTo>
                  <a:lnTo>
                    <a:pt x="4970" y="1802"/>
                  </a:lnTo>
                  <a:lnTo>
                    <a:pt x="4345" y="1178"/>
                  </a:lnTo>
                  <a:lnTo>
                    <a:pt x="4943" y="580"/>
                  </a:lnTo>
                  <a:cubicBezTo>
                    <a:pt x="4541" y="286"/>
                    <a:pt x="4060" y="81"/>
                    <a:pt x="3542" y="0"/>
                  </a:cubicBezTo>
                  <a:lnTo>
                    <a:pt x="3542" y="821"/>
                  </a:lnTo>
                  <a:lnTo>
                    <a:pt x="2659" y="821"/>
                  </a:lnTo>
                  <a:lnTo>
                    <a:pt x="26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2"/>
            <p:cNvSpPr/>
            <p:nvPr/>
          </p:nvSpPr>
          <p:spPr>
            <a:xfrm>
              <a:off x="2161604" y="2996300"/>
              <a:ext cx="53196" cy="53196"/>
            </a:xfrm>
            <a:custGeom>
              <a:avLst/>
              <a:gdLst/>
              <a:ahLst/>
              <a:cxnLst/>
              <a:rect l="l" t="t" r="r" b="b"/>
              <a:pathLst>
                <a:path w="1767" h="1767" extrusionOk="0">
                  <a:moveTo>
                    <a:pt x="884" y="1"/>
                  </a:moveTo>
                  <a:cubicBezTo>
                    <a:pt x="393" y="1"/>
                    <a:pt x="1" y="402"/>
                    <a:pt x="1" y="884"/>
                  </a:cubicBezTo>
                  <a:cubicBezTo>
                    <a:pt x="1" y="1374"/>
                    <a:pt x="393" y="1767"/>
                    <a:pt x="884" y="1767"/>
                  </a:cubicBezTo>
                  <a:cubicBezTo>
                    <a:pt x="1365" y="1767"/>
                    <a:pt x="1767" y="1374"/>
                    <a:pt x="1767" y="884"/>
                  </a:cubicBezTo>
                  <a:cubicBezTo>
                    <a:pt x="1767" y="402"/>
                    <a:pt x="1365" y="1"/>
                    <a:pt x="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2"/>
            <p:cNvSpPr/>
            <p:nvPr/>
          </p:nvSpPr>
          <p:spPr>
            <a:xfrm>
              <a:off x="2081826" y="2677790"/>
              <a:ext cx="451515" cy="451756"/>
            </a:xfrm>
            <a:custGeom>
              <a:avLst/>
              <a:gdLst/>
              <a:ahLst/>
              <a:cxnLst/>
              <a:rect l="l" t="t" r="r" b="b"/>
              <a:pathLst>
                <a:path w="14998" h="15006" extrusionOk="0">
                  <a:moveTo>
                    <a:pt x="5725" y="1765"/>
                  </a:moveTo>
                  <a:cubicBezTo>
                    <a:pt x="7913" y="1765"/>
                    <a:pt x="9698" y="3544"/>
                    <a:pt x="9698" y="5727"/>
                  </a:cubicBezTo>
                  <a:lnTo>
                    <a:pt x="9698" y="7940"/>
                  </a:lnTo>
                  <a:lnTo>
                    <a:pt x="1758" y="7940"/>
                  </a:lnTo>
                  <a:lnTo>
                    <a:pt x="1758" y="5772"/>
                  </a:lnTo>
                  <a:cubicBezTo>
                    <a:pt x="1758" y="3622"/>
                    <a:pt x="3462" y="1829"/>
                    <a:pt x="5612" y="1767"/>
                  </a:cubicBezTo>
                  <a:cubicBezTo>
                    <a:pt x="5650" y="1766"/>
                    <a:pt x="5688" y="1765"/>
                    <a:pt x="5725" y="1765"/>
                  </a:cubicBezTo>
                  <a:close/>
                  <a:moveTo>
                    <a:pt x="3534" y="9706"/>
                  </a:moveTo>
                  <a:cubicBezTo>
                    <a:pt x="4506" y="9706"/>
                    <a:pt x="5300" y="10491"/>
                    <a:pt x="5300" y="11464"/>
                  </a:cubicBezTo>
                  <a:cubicBezTo>
                    <a:pt x="5300" y="12436"/>
                    <a:pt x="4506" y="13230"/>
                    <a:pt x="3534" y="13230"/>
                  </a:cubicBezTo>
                  <a:cubicBezTo>
                    <a:pt x="2561" y="13230"/>
                    <a:pt x="1767" y="12436"/>
                    <a:pt x="1767" y="11464"/>
                  </a:cubicBezTo>
                  <a:cubicBezTo>
                    <a:pt x="1767" y="10491"/>
                    <a:pt x="2561" y="9706"/>
                    <a:pt x="3534" y="9706"/>
                  </a:cubicBezTo>
                  <a:close/>
                  <a:moveTo>
                    <a:pt x="7941" y="9706"/>
                  </a:moveTo>
                  <a:cubicBezTo>
                    <a:pt x="8913" y="9706"/>
                    <a:pt x="9707" y="10491"/>
                    <a:pt x="9707" y="11464"/>
                  </a:cubicBezTo>
                  <a:cubicBezTo>
                    <a:pt x="9707" y="12436"/>
                    <a:pt x="8913" y="13230"/>
                    <a:pt x="7941" y="13230"/>
                  </a:cubicBezTo>
                  <a:cubicBezTo>
                    <a:pt x="6968" y="13230"/>
                    <a:pt x="6174" y="12436"/>
                    <a:pt x="6174" y="11464"/>
                  </a:cubicBezTo>
                  <a:cubicBezTo>
                    <a:pt x="6174" y="10491"/>
                    <a:pt x="6968" y="9706"/>
                    <a:pt x="7941" y="9706"/>
                  </a:cubicBezTo>
                  <a:close/>
                  <a:moveTo>
                    <a:pt x="1" y="0"/>
                  </a:moveTo>
                  <a:lnTo>
                    <a:pt x="1" y="14996"/>
                  </a:lnTo>
                  <a:lnTo>
                    <a:pt x="11482" y="14996"/>
                  </a:lnTo>
                  <a:lnTo>
                    <a:pt x="11482" y="4425"/>
                  </a:lnTo>
                  <a:lnTo>
                    <a:pt x="13240" y="4425"/>
                  </a:lnTo>
                  <a:lnTo>
                    <a:pt x="13240" y="3078"/>
                  </a:lnTo>
                  <a:lnTo>
                    <a:pt x="13677" y="3078"/>
                  </a:lnTo>
                  <a:cubicBezTo>
                    <a:pt x="13927" y="3078"/>
                    <a:pt x="14123" y="3274"/>
                    <a:pt x="14123" y="3515"/>
                  </a:cubicBezTo>
                  <a:lnTo>
                    <a:pt x="14123" y="13667"/>
                  </a:lnTo>
                  <a:cubicBezTo>
                    <a:pt x="14123" y="13908"/>
                    <a:pt x="13936" y="14113"/>
                    <a:pt x="13704" y="14122"/>
                  </a:cubicBezTo>
                  <a:cubicBezTo>
                    <a:pt x="13698" y="14122"/>
                    <a:pt x="13693" y="14122"/>
                    <a:pt x="13687" y="14122"/>
                  </a:cubicBezTo>
                  <a:cubicBezTo>
                    <a:pt x="13445" y="14122"/>
                    <a:pt x="13240" y="13929"/>
                    <a:pt x="13240" y="13685"/>
                  </a:cubicBezTo>
                  <a:lnTo>
                    <a:pt x="13240" y="7940"/>
                  </a:lnTo>
                  <a:lnTo>
                    <a:pt x="12366" y="7940"/>
                  </a:lnTo>
                  <a:lnTo>
                    <a:pt x="12366" y="13944"/>
                  </a:lnTo>
                  <a:cubicBezTo>
                    <a:pt x="12366" y="14176"/>
                    <a:pt x="12508" y="14479"/>
                    <a:pt x="12696" y="14631"/>
                  </a:cubicBezTo>
                  <a:cubicBezTo>
                    <a:pt x="13025" y="14893"/>
                    <a:pt x="13366" y="15005"/>
                    <a:pt x="13682" y="15005"/>
                  </a:cubicBezTo>
                  <a:cubicBezTo>
                    <a:pt x="14408" y="15005"/>
                    <a:pt x="14997" y="14410"/>
                    <a:pt x="14997" y="13676"/>
                  </a:cubicBezTo>
                  <a:lnTo>
                    <a:pt x="14997" y="3060"/>
                  </a:lnTo>
                  <a:cubicBezTo>
                    <a:pt x="14997" y="2578"/>
                    <a:pt x="14614" y="2195"/>
                    <a:pt x="14132" y="2195"/>
                  </a:cubicBezTo>
                  <a:lnTo>
                    <a:pt x="13240" y="2195"/>
                  </a:lnTo>
                  <a:lnTo>
                    <a:pt x="13240" y="874"/>
                  </a:lnTo>
                  <a:lnTo>
                    <a:pt x="11482" y="874"/>
                  </a:lnTo>
                  <a:lnTo>
                    <a:pt x="114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72"/>
          <p:cNvGrpSpPr/>
          <p:nvPr/>
        </p:nvGrpSpPr>
        <p:grpSpPr>
          <a:xfrm>
            <a:off x="2729624" y="2677790"/>
            <a:ext cx="447722" cy="451485"/>
            <a:chOff x="2729624" y="2677790"/>
            <a:chExt cx="447722" cy="451485"/>
          </a:xfrm>
        </p:grpSpPr>
        <p:sp>
          <p:nvSpPr>
            <p:cNvPr id="2247" name="Google Shape;2247;p72"/>
            <p:cNvSpPr/>
            <p:nvPr/>
          </p:nvSpPr>
          <p:spPr>
            <a:xfrm>
              <a:off x="2729624" y="2730684"/>
              <a:ext cx="447722" cy="398590"/>
            </a:xfrm>
            <a:custGeom>
              <a:avLst/>
              <a:gdLst/>
              <a:ahLst/>
              <a:cxnLst/>
              <a:rect l="l" t="t" r="r" b="b"/>
              <a:pathLst>
                <a:path w="14872" h="13240" extrusionOk="0">
                  <a:moveTo>
                    <a:pt x="6941" y="1"/>
                  </a:moveTo>
                  <a:lnTo>
                    <a:pt x="6941" y="4425"/>
                  </a:lnTo>
                  <a:lnTo>
                    <a:pt x="7824" y="4425"/>
                  </a:lnTo>
                  <a:lnTo>
                    <a:pt x="7824" y="2668"/>
                  </a:lnTo>
                  <a:lnTo>
                    <a:pt x="12213" y="2668"/>
                  </a:lnTo>
                  <a:lnTo>
                    <a:pt x="12213" y="3801"/>
                  </a:lnTo>
                  <a:lnTo>
                    <a:pt x="11027" y="4987"/>
                  </a:lnTo>
                  <a:lnTo>
                    <a:pt x="11651" y="5612"/>
                  </a:lnTo>
                  <a:lnTo>
                    <a:pt x="12249" y="5041"/>
                  </a:lnTo>
                  <a:lnTo>
                    <a:pt x="12249" y="8877"/>
                  </a:lnTo>
                  <a:cubicBezTo>
                    <a:pt x="11357" y="9055"/>
                    <a:pt x="10501" y="10608"/>
                    <a:pt x="10501" y="10608"/>
                  </a:cubicBezTo>
                  <a:lnTo>
                    <a:pt x="8261" y="10608"/>
                  </a:lnTo>
                  <a:lnTo>
                    <a:pt x="8261" y="11027"/>
                  </a:lnTo>
                  <a:cubicBezTo>
                    <a:pt x="8261" y="11473"/>
                    <a:pt x="7931" y="11866"/>
                    <a:pt x="7485" y="11919"/>
                  </a:cubicBezTo>
                  <a:cubicBezTo>
                    <a:pt x="7450" y="11923"/>
                    <a:pt x="7414" y="11925"/>
                    <a:pt x="7380" y="11925"/>
                  </a:cubicBezTo>
                  <a:cubicBezTo>
                    <a:pt x="6891" y="11925"/>
                    <a:pt x="6495" y="11528"/>
                    <a:pt x="6495" y="11045"/>
                  </a:cubicBezTo>
                  <a:lnTo>
                    <a:pt x="5612" y="11045"/>
                  </a:lnTo>
                  <a:cubicBezTo>
                    <a:pt x="5612" y="11528"/>
                    <a:pt x="5208" y="11925"/>
                    <a:pt x="4719" y="11925"/>
                  </a:cubicBezTo>
                  <a:cubicBezTo>
                    <a:pt x="4684" y="11925"/>
                    <a:pt x="4648" y="11923"/>
                    <a:pt x="4613" y="11919"/>
                  </a:cubicBezTo>
                  <a:cubicBezTo>
                    <a:pt x="4167" y="11866"/>
                    <a:pt x="3837" y="11473"/>
                    <a:pt x="3837" y="11027"/>
                  </a:cubicBezTo>
                  <a:lnTo>
                    <a:pt x="3837" y="10608"/>
                  </a:lnTo>
                  <a:lnTo>
                    <a:pt x="2079" y="10608"/>
                  </a:lnTo>
                  <a:lnTo>
                    <a:pt x="2079" y="8583"/>
                  </a:lnTo>
                  <a:lnTo>
                    <a:pt x="3275" y="7387"/>
                  </a:lnTo>
                  <a:lnTo>
                    <a:pt x="2650" y="6763"/>
                  </a:lnTo>
                  <a:lnTo>
                    <a:pt x="2079" y="7334"/>
                  </a:lnTo>
                  <a:lnTo>
                    <a:pt x="2079" y="2668"/>
                  </a:lnTo>
                  <a:lnTo>
                    <a:pt x="4283" y="2668"/>
                  </a:lnTo>
                  <a:lnTo>
                    <a:pt x="4283" y="3551"/>
                  </a:lnTo>
                  <a:lnTo>
                    <a:pt x="5157" y="3551"/>
                  </a:lnTo>
                  <a:lnTo>
                    <a:pt x="5157" y="884"/>
                  </a:lnTo>
                  <a:lnTo>
                    <a:pt x="4283" y="884"/>
                  </a:lnTo>
                  <a:lnTo>
                    <a:pt x="4283" y="1794"/>
                  </a:lnTo>
                  <a:lnTo>
                    <a:pt x="1178" y="1794"/>
                  </a:lnTo>
                  <a:lnTo>
                    <a:pt x="1178" y="7325"/>
                  </a:lnTo>
                  <a:lnTo>
                    <a:pt x="625" y="6754"/>
                  </a:lnTo>
                  <a:lnTo>
                    <a:pt x="1" y="7378"/>
                  </a:lnTo>
                  <a:lnTo>
                    <a:pt x="1205" y="8574"/>
                  </a:lnTo>
                  <a:lnTo>
                    <a:pt x="1205" y="11482"/>
                  </a:lnTo>
                  <a:lnTo>
                    <a:pt x="3016" y="11482"/>
                  </a:lnTo>
                  <a:cubicBezTo>
                    <a:pt x="3016" y="11482"/>
                    <a:pt x="3908" y="12802"/>
                    <a:pt x="4729" y="12802"/>
                  </a:cubicBezTo>
                  <a:cubicBezTo>
                    <a:pt x="5255" y="12802"/>
                    <a:pt x="5728" y="12570"/>
                    <a:pt x="6049" y="12205"/>
                  </a:cubicBezTo>
                  <a:cubicBezTo>
                    <a:pt x="6370" y="12570"/>
                    <a:pt x="6843" y="12802"/>
                    <a:pt x="7369" y="12802"/>
                  </a:cubicBezTo>
                  <a:cubicBezTo>
                    <a:pt x="8190" y="12802"/>
                    <a:pt x="8886" y="12240"/>
                    <a:pt x="9082" y="11482"/>
                  </a:cubicBezTo>
                  <a:lnTo>
                    <a:pt x="10501" y="11482"/>
                  </a:lnTo>
                  <a:cubicBezTo>
                    <a:pt x="10706" y="12481"/>
                    <a:pt x="11598" y="13239"/>
                    <a:pt x="12668" y="13239"/>
                  </a:cubicBezTo>
                  <a:cubicBezTo>
                    <a:pt x="13882" y="13239"/>
                    <a:pt x="14872" y="12249"/>
                    <a:pt x="14872" y="11036"/>
                  </a:cubicBezTo>
                  <a:cubicBezTo>
                    <a:pt x="14872" y="9974"/>
                    <a:pt x="14114" y="9082"/>
                    <a:pt x="13106" y="8877"/>
                  </a:cubicBezTo>
                  <a:lnTo>
                    <a:pt x="13097" y="8877"/>
                  </a:lnTo>
                  <a:lnTo>
                    <a:pt x="13097" y="5041"/>
                  </a:lnTo>
                  <a:lnTo>
                    <a:pt x="13676" y="5612"/>
                  </a:lnTo>
                  <a:lnTo>
                    <a:pt x="14301" y="4987"/>
                  </a:lnTo>
                  <a:lnTo>
                    <a:pt x="13123" y="3801"/>
                  </a:lnTo>
                  <a:lnTo>
                    <a:pt x="13123" y="1794"/>
                  </a:lnTo>
                  <a:lnTo>
                    <a:pt x="7824" y="1794"/>
                  </a:lnTo>
                  <a:lnTo>
                    <a:pt x="78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2"/>
            <p:cNvSpPr/>
            <p:nvPr/>
          </p:nvSpPr>
          <p:spPr>
            <a:xfrm>
              <a:off x="2991477" y="2704373"/>
              <a:ext cx="66382" cy="26342"/>
            </a:xfrm>
            <a:custGeom>
              <a:avLst/>
              <a:gdLst/>
              <a:ahLst/>
              <a:cxnLst/>
              <a:rect l="l" t="t" r="r" b="b"/>
              <a:pathLst>
                <a:path w="2205" h="875" extrusionOk="0">
                  <a:moveTo>
                    <a:pt x="1" y="0"/>
                  </a:moveTo>
                  <a:lnTo>
                    <a:pt x="1" y="875"/>
                  </a:lnTo>
                  <a:lnTo>
                    <a:pt x="2204" y="875"/>
                  </a:lnTo>
                  <a:lnTo>
                    <a:pt x="2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2"/>
            <p:cNvSpPr/>
            <p:nvPr/>
          </p:nvSpPr>
          <p:spPr>
            <a:xfrm>
              <a:off x="2765870" y="2677790"/>
              <a:ext cx="79266" cy="79507"/>
            </a:xfrm>
            <a:custGeom>
              <a:avLst/>
              <a:gdLst/>
              <a:ahLst/>
              <a:cxnLst/>
              <a:rect l="l" t="t" r="r" b="b"/>
              <a:pathLst>
                <a:path w="2633" h="2641" extrusionOk="0">
                  <a:moveTo>
                    <a:pt x="875" y="0"/>
                  </a:moveTo>
                  <a:lnTo>
                    <a:pt x="875" y="883"/>
                  </a:lnTo>
                  <a:lnTo>
                    <a:pt x="1" y="883"/>
                  </a:lnTo>
                  <a:lnTo>
                    <a:pt x="1" y="1758"/>
                  </a:lnTo>
                  <a:lnTo>
                    <a:pt x="875" y="1758"/>
                  </a:lnTo>
                  <a:lnTo>
                    <a:pt x="875" y="2641"/>
                  </a:lnTo>
                  <a:lnTo>
                    <a:pt x="1758" y="2641"/>
                  </a:lnTo>
                  <a:lnTo>
                    <a:pt x="1758" y="1758"/>
                  </a:lnTo>
                  <a:lnTo>
                    <a:pt x="2633" y="1758"/>
                  </a:lnTo>
                  <a:lnTo>
                    <a:pt x="2633" y="883"/>
                  </a:lnTo>
                  <a:lnTo>
                    <a:pt x="1758" y="883"/>
                  </a:lnTo>
                  <a:lnTo>
                    <a:pt x="17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72"/>
          <p:cNvGrpSpPr/>
          <p:nvPr/>
        </p:nvGrpSpPr>
        <p:grpSpPr>
          <a:xfrm>
            <a:off x="3376609" y="2677248"/>
            <a:ext cx="445312" cy="452688"/>
            <a:chOff x="3376609" y="2677248"/>
            <a:chExt cx="445312" cy="452688"/>
          </a:xfrm>
        </p:grpSpPr>
        <p:sp>
          <p:nvSpPr>
            <p:cNvPr id="2251" name="Google Shape;2251;p72"/>
            <p:cNvSpPr/>
            <p:nvPr/>
          </p:nvSpPr>
          <p:spPr>
            <a:xfrm>
              <a:off x="3721431" y="2982873"/>
              <a:ext cx="100490" cy="127585"/>
            </a:xfrm>
            <a:custGeom>
              <a:avLst/>
              <a:gdLst/>
              <a:ahLst/>
              <a:cxnLst/>
              <a:rect l="l" t="t" r="r" b="b"/>
              <a:pathLst>
                <a:path w="3338" h="4238" extrusionOk="0">
                  <a:moveTo>
                    <a:pt x="1232" y="0"/>
                  </a:moveTo>
                  <a:lnTo>
                    <a:pt x="1232" y="2061"/>
                  </a:lnTo>
                  <a:lnTo>
                    <a:pt x="1" y="3712"/>
                  </a:lnTo>
                  <a:lnTo>
                    <a:pt x="706" y="4238"/>
                  </a:lnTo>
                  <a:lnTo>
                    <a:pt x="1669" y="2944"/>
                  </a:lnTo>
                  <a:lnTo>
                    <a:pt x="2633" y="4238"/>
                  </a:lnTo>
                  <a:lnTo>
                    <a:pt x="3337" y="3712"/>
                  </a:lnTo>
                  <a:lnTo>
                    <a:pt x="2106" y="2061"/>
                  </a:lnTo>
                  <a:lnTo>
                    <a:pt x="21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2"/>
            <p:cNvSpPr/>
            <p:nvPr/>
          </p:nvSpPr>
          <p:spPr>
            <a:xfrm>
              <a:off x="3573194" y="2877054"/>
              <a:ext cx="52925" cy="39769"/>
            </a:xfrm>
            <a:custGeom>
              <a:avLst/>
              <a:gdLst/>
              <a:ahLst/>
              <a:cxnLst/>
              <a:rect l="l" t="t" r="r" b="b"/>
              <a:pathLst>
                <a:path w="1758" h="1321" extrusionOk="0">
                  <a:moveTo>
                    <a:pt x="1" y="1"/>
                  </a:moveTo>
                  <a:lnTo>
                    <a:pt x="1" y="1321"/>
                  </a:lnTo>
                  <a:lnTo>
                    <a:pt x="1758" y="1321"/>
                  </a:lnTo>
                  <a:lnTo>
                    <a:pt x="17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2"/>
            <p:cNvSpPr/>
            <p:nvPr/>
          </p:nvSpPr>
          <p:spPr>
            <a:xfrm>
              <a:off x="3506331" y="2810191"/>
              <a:ext cx="186139" cy="172712"/>
            </a:xfrm>
            <a:custGeom>
              <a:avLst/>
              <a:gdLst/>
              <a:ahLst/>
              <a:cxnLst/>
              <a:rect l="l" t="t" r="r" b="b"/>
              <a:pathLst>
                <a:path w="6183" h="5737" extrusionOk="0">
                  <a:moveTo>
                    <a:pt x="4862" y="1347"/>
                  </a:moveTo>
                  <a:lnTo>
                    <a:pt x="4862" y="4425"/>
                  </a:lnTo>
                  <a:lnTo>
                    <a:pt x="1347" y="4425"/>
                  </a:lnTo>
                  <a:lnTo>
                    <a:pt x="1347" y="1347"/>
                  </a:lnTo>
                  <a:close/>
                  <a:moveTo>
                    <a:pt x="0" y="0"/>
                  </a:moveTo>
                  <a:lnTo>
                    <a:pt x="0" y="5736"/>
                  </a:lnTo>
                  <a:lnTo>
                    <a:pt x="6182" y="5736"/>
                  </a:lnTo>
                  <a:lnTo>
                    <a:pt x="61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2"/>
            <p:cNvSpPr/>
            <p:nvPr/>
          </p:nvSpPr>
          <p:spPr>
            <a:xfrm>
              <a:off x="3599777" y="2677248"/>
              <a:ext cx="211668" cy="279344"/>
            </a:xfrm>
            <a:custGeom>
              <a:avLst/>
              <a:gdLst/>
              <a:ahLst/>
              <a:cxnLst/>
              <a:rect l="l" t="t" r="r" b="b"/>
              <a:pathLst>
                <a:path w="7031" h="9279" extrusionOk="0">
                  <a:moveTo>
                    <a:pt x="3517" y="0"/>
                  </a:moveTo>
                  <a:cubicBezTo>
                    <a:pt x="1580" y="0"/>
                    <a:pt x="1" y="1585"/>
                    <a:pt x="1" y="3533"/>
                  </a:cubicBezTo>
                  <a:lnTo>
                    <a:pt x="2632" y="3533"/>
                  </a:lnTo>
                  <a:cubicBezTo>
                    <a:pt x="2632" y="3048"/>
                    <a:pt x="3034" y="2650"/>
                    <a:pt x="3526" y="2650"/>
                  </a:cubicBezTo>
                  <a:cubicBezTo>
                    <a:pt x="3531" y="2650"/>
                    <a:pt x="3537" y="2650"/>
                    <a:pt x="3542" y="2650"/>
                  </a:cubicBezTo>
                  <a:cubicBezTo>
                    <a:pt x="4015" y="2668"/>
                    <a:pt x="4390" y="3069"/>
                    <a:pt x="4390" y="3551"/>
                  </a:cubicBezTo>
                  <a:lnTo>
                    <a:pt x="4390" y="9278"/>
                  </a:lnTo>
                  <a:lnTo>
                    <a:pt x="7030" y="9278"/>
                  </a:lnTo>
                  <a:lnTo>
                    <a:pt x="7030" y="3560"/>
                  </a:lnTo>
                  <a:cubicBezTo>
                    <a:pt x="7030" y="1615"/>
                    <a:pt x="5478" y="9"/>
                    <a:pt x="3533" y="0"/>
                  </a:cubicBezTo>
                  <a:cubicBezTo>
                    <a:pt x="3528" y="0"/>
                    <a:pt x="3523" y="0"/>
                    <a:pt x="3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2"/>
            <p:cNvSpPr/>
            <p:nvPr/>
          </p:nvSpPr>
          <p:spPr>
            <a:xfrm>
              <a:off x="3387356" y="2811004"/>
              <a:ext cx="212451" cy="318932"/>
            </a:xfrm>
            <a:custGeom>
              <a:avLst/>
              <a:gdLst/>
              <a:ahLst/>
              <a:cxnLst/>
              <a:rect l="l" t="t" r="r" b="b"/>
              <a:pathLst>
                <a:path w="7057" h="10594" extrusionOk="0">
                  <a:moveTo>
                    <a:pt x="0" y="0"/>
                  </a:moveTo>
                  <a:lnTo>
                    <a:pt x="0" y="7030"/>
                  </a:lnTo>
                  <a:cubicBezTo>
                    <a:pt x="0" y="8912"/>
                    <a:pt x="1463" y="10491"/>
                    <a:pt x="3346" y="10589"/>
                  </a:cubicBezTo>
                  <a:cubicBezTo>
                    <a:pt x="3404" y="10592"/>
                    <a:pt x="3463" y="10593"/>
                    <a:pt x="3521" y="10593"/>
                  </a:cubicBezTo>
                  <a:cubicBezTo>
                    <a:pt x="5467" y="10593"/>
                    <a:pt x="7057" y="9014"/>
                    <a:pt x="7057" y="7057"/>
                  </a:cubicBezTo>
                  <a:lnTo>
                    <a:pt x="7057" y="6619"/>
                  </a:lnTo>
                  <a:lnTo>
                    <a:pt x="4389" y="6619"/>
                  </a:lnTo>
                  <a:lnTo>
                    <a:pt x="4389" y="7048"/>
                  </a:lnTo>
                  <a:cubicBezTo>
                    <a:pt x="4389" y="7520"/>
                    <a:pt x="4015" y="7931"/>
                    <a:pt x="3542" y="7940"/>
                  </a:cubicBezTo>
                  <a:cubicBezTo>
                    <a:pt x="3531" y="7940"/>
                    <a:pt x="3520" y="7940"/>
                    <a:pt x="3510" y="7940"/>
                  </a:cubicBezTo>
                  <a:cubicBezTo>
                    <a:pt x="3025" y="7940"/>
                    <a:pt x="2632" y="7545"/>
                    <a:pt x="2632" y="7057"/>
                  </a:cubicBezTo>
                  <a:lnTo>
                    <a:pt x="2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2"/>
            <p:cNvSpPr/>
            <p:nvPr/>
          </p:nvSpPr>
          <p:spPr>
            <a:xfrm>
              <a:off x="3376609" y="2682878"/>
              <a:ext cx="100731" cy="100761"/>
            </a:xfrm>
            <a:custGeom>
              <a:avLst/>
              <a:gdLst/>
              <a:ahLst/>
              <a:cxnLst/>
              <a:rect l="l" t="t" r="r" b="b"/>
              <a:pathLst>
                <a:path w="3346" h="3347" extrusionOk="0">
                  <a:moveTo>
                    <a:pt x="705" y="1"/>
                  </a:moveTo>
                  <a:lnTo>
                    <a:pt x="0" y="527"/>
                  </a:lnTo>
                  <a:lnTo>
                    <a:pt x="1231" y="2169"/>
                  </a:lnTo>
                  <a:lnTo>
                    <a:pt x="1231" y="3346"/>
                  </a:lnTo>
                  <a:lnTo>
                    <a:pt x="2115" y="3346"/>
                  </a:lnTo>
                  <a:lnTo>
                    <a:pt x="2115" y="2169"/>
                  </a:lnTo>
                  <a:lnTo>
                    <a:pt x="3346" y="527"/>
                  </a:lnTo>
                  <a:lnTo>
                    <a:pt x="2641" y="1"/>
                  </a:lnTo>
                  <a:lnTo>
                    <a:pt x="1677" y="1294"/>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72"/>
          <p:cNvGrpSpPr/>
          <p:nvPr/>
        </p:nvGrpSpPr>
        <p:grpSpPr>
          <a:xfrm>
            <a:off x="4125649" y="2678121"/>
            <a:ext cx="239034" cy="450881"/>
            <a:chOff x="4125649" y="2678121"/>
            <a:chExt cx="239034" cy="450881"/>
          </a:xfrm>
        </p:grpSpPr>
        <p:sp>
          <p:nvSpPr>
            <p:cNvPr id="2258" name="Google Shape;2258;p72"/>
            <p:cNvSpPr/>
            <p:nvPr/>
          </p:nvSpPr>
          <p:spPr>
            <a:xfrm>
              <a:off x="4165388" y="2678121"/>
              <a:ext cx="159557" cy="252400"/>
            </a:xfrm>
            <a:custGeom>
              <a:avLst/>
              <a:gdLst/>
              <a:ahLst/>
              <a:cxnLst/>
              <a:rect l="l" t="t" r="r" b="b"/>
              <a:pathLst>
                <a:path w="5300" h="8384" extrusionOk="0">
                  <a:moveTo>
                    <a:pt x="882" y="1"/>
                  </a:moveTo>
                  <a:cubicBezTo>
                    <a:pt x="847" y="1"/>
                    <a:pt x="812" y="3"/>
                    <a:pt x="777" y="7"/>
                  </a:cubicBezTo>
                  <a:cubicBezTo>
                    <a:pt x="331" y="61"/>
                    <a:pt x="0" y="453"/>
                    <a:pt x="0" y="908"/>
                  </a:cubicBezTo>
                  <a:lnTo>
                    <a:pt x="0" y="8384"/>
                  </a:lnTo>
                  <a:lnTo>
                    <a:pt x="5300" y="8384"/>
                  </a:lnTo>
                  <a:lnTo>
                    <a:pt x="5300" y="908"/>
                  </a:lnTo>
                  <a:cubicBezTo>
                    <a:pt x="5300" y="453"/>
                    <a:pt x="4969" y="61"/>
                    <a:pt x="4523" y="7"/>
                  </a:cubicBezTo>
                  <a:cubicBezTo>
                    <a:pt x="4488" y="3"/>
                    <a:pt x="4453" y="1"/>
                    <a:pt x="4418" y="1"/>
                  </a:cubicBezTo>
                  <a:cubicBezTo>
                    <a:pt x="3930" y="1"/>
                    <a:pt x="3533" y="399"/>
                    <a:pt x="3533" y="890"/>
                  </a:cubicBezTo>
                  <a:cubicBezTo>
                    <a:pt x="3533" y="400"/>
                    <a:pt x="3141" y="7"/>
                    <a:pt x="2650" y="7"/>
                  </a:cubicBezTo>
                  <a:cubicBezTo>
                    <a:pt x="2159" y="7"/>
                    <a:pt x="1767" y="400"/>
                    <a:pt x="1767" y="890"/>
                  </a:cubicBezTo>
                  <a:cubicBezTo>
                    <a:pt x="1767" y="399"/>
                    <a:pt x="1370" y="1"/>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2"/>
            <p:cNvSpPr/>
            <p:nvPr/>
          </p:nvSpPr>
          <p:spPr>
            <a:xfrm>
              <a:off x="4183120" y="3101577"/>
              <a:ext cx="124093" cy="27426"/>
            </a:xfrm>
            <a:custGeom>
              <a:avLst/>
              <a:gdLst/>
              <a:ahLst/>
              <a:cxnLst/>
              <a:rect l="l" t="t" r="r" b="b"/>
              <a:pathLst>
                <a:path w="4122" h="911" extrusionOk="0">
                  <a:moveTo>
                    <a:pt x="0" y="1"/>
                  </a:moveTo>
                  <a:cubicBezTo>
                    <a:pt x="241" y="536"/>
                    <a:pt x="776" y="910"/>
                    <a:pt x="1401" y="910"/>
                  </a:cubicBezTo>
                  <a:lnTo>
                    <a:pt x="2721" y="910"/>
                  </a:lnTo>
                  <a:cubicBezTo>
                    <a:pt x="3346" y="910"/>
                    <a:pt x="3881" y="536"/>
                    <a:pt x="4122" y="1"/>
                  </a:cubicBezTo>
                  <a:lnTo>
                    <a:pt x="4122" y="1"/>
                  </a:lnTo>
                  <a:cubicBezTo>
                    <a:pt x="4006" y="18"/>
                    <a:pt x="3881" y="27"/>
                    <a:pt x="3765" y="27"/>
                  </a:cubicBezTo>
                  <a:lnTo>
                    <a:pt x="366" y="27"/>
                  </a:lnTo>
                  <a:cubicBezTo>
                    <a:pt x="241" y="27"/>
                    <a:pt x="125" y="1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2"/>
            <p:cNvSpPr/>
            <p:nvPr/>
          </p:nvSpPr>
          <p:spPr>
            <a:xfrm>
              <a:off x="4155453" y="3049465"/>
              <a:ext cx="179426" cy="26643"/>
            </a:xfrm>
            <a:custGeom>
              <a:avLst/>
              <a:gdLst/>
              <a:ahLst/>
              <a:cxnLst/>
              <a:rect l="l" t="t" r="r" b="b"/>
              <a:pathLst>
                <a:path w="5960" h="885" extrusionOk="0">
                  <a:moveTo>
                    <a:pt x="0" y="1"/>
                  </a:moveTo>
                  <a:cubicBezTo>
                    <a:pt x="197" y="518"/>
                    <a:pt x="696" y="884"/>
                    <a:pt x="1285" y="884"/>
                  </a:cubicBezTo>
                  <a:lnTo>
                    <a:pt x="4684" y="884"/>
                  </a:lnTo>
                  <a:cubicBezTo>
                    <a:pt x="5264" y="884"/>
                    <a:pt x="5763" y="518"/>
                    <a:pt x="5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2"/>
            <p:cNvSpPr/>
            <p:nvPr/>
          </p:nvSpPr>
          <p:spPr>
            <a:xfrm>
              <a:off x="4125649" y="2957103"/>
              <a:ext cx="239034" cy="66080"/>
            </a:xfrm>
            <a:custGeom>
              <a:avLst/>
              <a:gdLst/>
              <a:ahLst/>
              <a:cxnLst/>
              <a:rect l="l" t="t" r="r" b="b"/>
              <a:pathLst>
                <a:path w="7940" h="2195" extrusionOk="0">
                  <a:moveTo>
                    <a:pt x="0" y="0"/>
                  </a:moveTo>
                  <a:lnTo>
                    <a:pt x="0" y="1311"/>
                  </a:lnTo>
                  <a:cubicBezTo>
                    <a:pt x="0" y="1802"/>
                    <a:pt x="402" y="2195"/>
                    <a:pt x="883" y="2195"/>
                  </a:cubicBezTo>
                  <a:lnTo>
                    <a:pt x="7057" y="2195"/>
                  </a:lnTo>
                  <a:cubicBezTo>
                    <a:pt x="7547" y="2195"/>
                    <a:pt x="7940" y="1802"/>
                    <a:pt x="7940" y="1311"/>
                  </a:cubicBezTo>
                  <a:lnTo>
                    <a:pt x="79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72"/>
          <p:cNvGrpSpPr/>
          <p:nvPr/>
        </p:nvGrpSpPr>
        <p:grpSpPr>
          <a:xfrm>
            <a:off x="4731511" y="2678121"/>
            <a:ext cx="333594" cy="450881"/>
            <a:chOff x="4731511" y="2678121"/>
            <a:chExt cx="333594" cy="450881"/>
          </a:xfrm>
        </p:grpSpPr>
        <p:sp>
          <p:nvSpPr>
            <p:cNvPr id="2263" name="Google Shape;2263;p72"/>
            <p:cNvSpPr/>
            <p:nvPr/>
          </p:nvSpPr>
          <p:spPr>
            <a:xfrm>
              <a:off x="4824174" y="3089505"/>
              <a:ext cx="133245" cy="39498"/>
            </a:xfrm>
            <a:custGeom>
              <a:avLst/>
              <a:gdLst/>
              <a:ahLst/>
              <a:cxnLst/>
              <a:rect l="l" t="t" r="r" b="b"/>
              <a:pathLst>
                <a:path w="4426" h="1312" extrusionOk="0">
                  <a:moveTo>
                    <a:pt x="1" y="0"/>
                  </a:moveTo>
                  <a:lnTo>
                    <a:pt x="1" y="446"/>
                  </a:lnTo>
                  <a:cubicBezTo>
                    <a:pt x="1" y="928"/>
                    <a:pt x="393" y="1311"/>
                    <a:pt x="866" y="1311"/>
                  </a:cubicBezTo>
                  <a:lnTo>
                    <a:pt x="3560" y="1311"/>
                  </a:lnTo>
                  <a:cubicBezTo>
                    <a:pt x="4033" y="1311"/>
                    <a:pt x="4426" y="928"/>
                    <a:pt x="4426" y="446"/>
                  </a:cubicBezTo>
                  <a:lnTo>
                    <a:pt x="4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2"/>
            <p:cNvSpPr/>
            <p:nvPr/>
          </p:nvSpPr>
          <p:spPr>
            <a:xfrm>
              <a:off x="4797862" y="3023153"/>
              <a:ext cx="185868" cy="39769"/>
            </a:xfrm>
            <a:custGeom>
              <a:avLst/>
              <a:gdLst/>
              <a:ahLst/>
              <a:cxnLst/>
              <a:rect l="l" t="t" r="r" b="b"/>
              <a:pathLst>
                <a:path w="6174" h="1321" extrusionOk="0">
                  <a:moveTo>
                    <a:pt x="0" y="1"/>
                  </a:moveTo>
                  <a:lnTo>
                    <a:pt x="0" y="509"/>
                  </a:lnTo>
                  <a:cubicBezTo>
                    <a:pt x="0" y="955"/>
                    <a:pt x="357" y="1321"/>
                    <a:pt x="803" y="1321"/>
                  </a:cubicBezTo>
                  <a:lnTo>
                    <a:pt x="5371" y="1321"/>
                  </a:lnTo>
                  <a:cubicBezTo>
                    <a:pt x="5817" y="1321"/>
                    <a:pt x="6174" y="955"/>
                    <a:pt x="6174" y="509"/>
                  </a:cubicBezTo>
                  <a:lnTo>
                    <a:pt x="61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2"/>
            <p:cNvSpPr/>
            <p:nvPr/>
          </p:nvSpPr>
          <p:spPr>
            <a:xfrm>
              <a:off x="4731511" y="2678121"/>
              <a:ext cx="333594" cy="318752"/>
            </a:xfrm>
            <a:custGeom>
              <a:avLst/>
              <a:gdLst/>
              <a:ahLst/>
              <a:cxnLst/>
              <a:rect l="l" t="t" r="r" b="b"/>
              <a:pathLst>
                <a:path w="11081" h="10588" extrusionOk="0">
                  <a:moveTo>
                    <a:pt x="5363" y="3745"/>
                  </a:moveTo>
                  <a:lnTo>
                    <a:pt x="6112" y="4191"/>
                  </a:lnTo>
                  <a:lnTo>
                    <a:pt x="5193" y="5725"/>
                  </a:lnTo>
                  <a:lnTo>
                    <a:pt x="6950" y="5725"/>
                  </a:lnTo>
                  <a:lnTo>
                    <a:pt x="5238" y="8589"/>
                  </a:lnTo>
                  <a:lnTo>
                    <a:pt x="4479" y="8134"/>
                  </a:lnTo>
                  <a:lnTo>
                    <a:pt x="5398" y="6600"/>
                  </a:lnTo>
                  <a:lnTo>
                    <a:pt x="3641" y="6600"/>
                  </a:lnTo>
                  <a:lnTo>
                    <a:pt x="5363" y="3745"/>
                  </a:lnTo>
                  <a:close/>
                  <a:moveTo>
                    <a:pt x="5308" y="0"/>
                  </a:moveTo>
                  <a:cubicBezTo>
                    <a:pt x="3973" y="0"/>
                    <a:pt x="2635" y="504"/>
                    <a:pt x="1598" y="1524"/>
                  </a:cubicBezTo>
                  <a:cubicBezTo>
                    <a:pt x="581" y="2514"/>
                    <a:pt x="19" y="3843"/>
                    <a:pt x="10" y="5253"/>
                  </a:cubicBezTo>
                  <a:cubicBezTo>
                    <a:pt x="1" y="6573"/>
                    <a:pt x="474" y="7840"/>
                    <a:pt x="1357" y="8821"/>
                  </a:cubicBezTo>
                  <a:cubicBezTo>
                    <a:pt x="1803" y="9329"/>
                    <a:pt x="2089" y="9936"/>
                    <a:pt x="2178" y="10587"/>
                  </a:cubicBezTo>
                  <a:lnTo>
                    <a:pt x="8414" y="10587"/>
                  </a:lnTo>
                  <a:cubicBezTo>
                    <a:pt x="8503" y="9936"/>
                    <a:pt x="8788" y="9329"/>
                    <a:pt x="9243" y="8821"/>
                  </a:cubicBezTo>
                  <a:cubicBezTo>
                    <a:pt x="11081" y="6769"/>
                    <a:pt x="11054" y="3593"/>
                    <a:pt x="9065" y="1568"/>
                  </a:cubicBezTo>
                  <a:cubicBezTo>
                    <a:pt x="8032" y="527"/>
                    <a:pt x="6672" y="0"/>
                    <a:pt x="5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6" name="Google Shape;2266;p72"/>
          <p:cNvGrpSpPr/>
          <p:nvPr/>
        </p:nvGrpSpPr>
        <p:grpSpPr>
          <a:xfrm>
            <a:off x="5311091" y="2678332"/>
            <a:ext cx="451484" cy="450671"/>
            <a:chOff x="5311091" y="2678332"/>
            <a:chExt cx="451484" cy="450671"/>
          </a:xfrm>
        </p:grpSpPr>
        <p:sp>
          <p:nvSpPr>
            <p:cNvPr id="2267" name="Google Shape;2267;p72"/>
            <p:cNvSpPr/>
            <p:nvPr/>
          </p:nvSpPr>
          <p:spPr>
            <a:xfrm>
              <a:off x="5350830" y="2678332"/>
              <a:ext cx="133245" cy="39769"/>
            </a:xfrm>
            <a:custGeom>
              <a:avLst/>
              <a:gdLst/>
              <a:ahLst/>
              <a:cxnLst/>
              <a:rect l="l" t="t" r="r" b="b"/>
              <a:pathLst>
                <a:path w="4426" h="1321" extrusionOk="0">
                  <a:moveTo>
                    <a:pt x="1" y="0"/>
                  </a:moveTo>
                  <a:lnTo>
                    <a:pt x="1" y="1320"/>
                  </a:lnTo>
                  <a:lnTo>
                    <a:pt x="4426" y="1320"/>
                  </a:lnTo>
                  <a:lnTo>
                    <a:pt x="4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2"/>
            <p:cNvSpPr/>
            <p:nvPr/>
          </p:nvSpPr>
          <p:spPr>
            <a:xfrm>
              <a:off x="5311091" y="3023153"/>
              <a:ext cx="212752" cy="26342"/>
            </a:xfrm>
            <a:custGeom>
              <a:avLst/>
              <a:gdLst/>
              <a:ahLst/>
              <a:cxnLst/>
              <a:rect l="l" t="t" r="r" b="b"/>
              <a:pathLst>
                <a:path w="7067" h="875" extrusionOk="0">
                  <a:moveTo>
                    <a:pt x="1" y="1"/>
                  </a:moveTo>
                  <a:lnTo>
                    <a:pt x="1" y="875"/>
                  </a:lnTo>
                  <a:lnTo>
                    <a:pt x="7066" y="875"/>
                  </a:lnTo>
                  <a:lnTo>
                    <a:pt x="7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2"/>
            <p:cNvSpPr/>
            <p:nvPr/>
          </p:nvSpPr>
          <p:spPr>
            <a:xfrm>
              <a:off x="5311091" y="3076078"/>
              <a:ext cx="212752" cy="52925"/>
            </a:xfrm>
            <a:custGeom>
              <a:avLst/>
              <a:gdLst/>
              <a:ahLst/>
              <a:cxnLst/>
              <a:rect l="l" t="t" r="r" b="b"/>
              <a:pathLst>
                <a:path w="7067" h="1758" extrusionOk="0">
                  <a:moveTo>
                    <a:pt x="1" y="0"/>
                  </a:moveTo>
                  <a:lnTo>
                    <a:pt x="1" y="1757"/>
                  </a:lnTo>
                  <a:lnTo>
                    <a:pt x="7066" y="1757"/>
                  </a:lnTo>
                  <a:lnTo>
                    <a:pt x="7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2"/>
            <p:cNvSpPr/>
            <p:nvPr/>
          </p:nvSpPr>
          <p:spPr>
            <a:xfrm>
              <a:off x="5523812" y="2731226"/>
              <a:ext cx="238763" cy="344883"/>
            </a:xfrm>
            <a:custGeom>
              <a:avLst/>
              <a:gdLst/>
              <a:ahLst/>
              <a:cxnLst/>
              <a:rect l="l" t="t" r="r" b="b"/>
              <a:pathLst>
                <a:path w="7931" h="11456" extrusionOk="0">
                  <a:moveTo>
                    <a:pt x="2632" y="0"/>
                  </a:moveTo>
                  <a:lnTo>
                    <a:pt x="2632" y="1321"/>
                  </a:lnTo>
                  <a:lnTo>
                    <a:pt x="1749" y="1321"/>
                  </a:lnTo>
                  <a:lnTo>
                    <a:pt x="1749" y="3078"/>
                  </a:lnTo>
                  <a:cubicBezTo>
                    <a:pt x="1749" y="4149"/>
                    <a:pt x="2507" y="5041"/>
                    <a:pt x="3506" y="5246"/>
                  </a:cubicBezTo>
                  <a:lnTo>
                    <a:pt x="3506" y="7494"/>
                  </a:lnTo>
                  <a:cubicBezTo>
                    <a:pt x="3506" y="8226"/>
                    <a:pt x="4104" y="8814"/>
                    <a:pt x="4835" y="8814"/>
                  </a:cubicBezTo>
                  <a:lnTo>
                    <a:pt x="6611" y="8814"/>
                  </a:lnTo>
                  <a:cubicBezTo>
                    <a:pt x="6860" y="8814"/>
                    <a:pt x="7057" y="9011"/>
                    <a:pt x="7057" y="9260"/>
                  </a:cubicBezTo>
                  <a:lnTo>
                    <a:pt x="7057" y="10135"/>
                  </a:lnTo>
                  <a:cubicBezTo>
                    <a:pt x="7057" y="10376"/>
                    <a:pt x="6860" y="10572"/>
                    <a:pt x="6611" y="10572"/>
                  </a:cubicBezTo>
                  <a:lnTo>
                    <a:pt x="0" y="10572"/>
                  </a:lnTo>
                  <a:lnTo>
                    <a:pt x="0" y="11455"/>
                  </a:lnTo>
                  <a:lnTo>
                    <a:pt x="6611" y="11455"/>
                  </a:lnTo>
                  <a:cubicBezTo>
                    <a:pt x="7342" y="11455"/>
                    <a:pt x="7931" y="10857"/>
                    <a:pt x="7931" y="10126"/>
                  </a:cubicBezTo>
                  <a:lnTo>
                    <a:pt x="7931" y="9260"/>
                  </a:lnTo>
                  <a:cubicBezTo>
                    <a:pt x="7931" y="8529"/>
                    <a:pt x="7342" y="7940"/>
                    <a:pt x="6611" y="7940"/>
                  </a:cubicBezTo>
                  <a:lnTo>
                    <a:pt x="4862" y="7940"/>
                  </a:lnTo>
                  <a:cubicBezTo>
                    <a:pt x="4612" y="7940"/>
                    <a:pt x="4416" y="7735"/>
                    <a:pt x="4416" y="7494"/>
                  </a:cubicBezTo>
                  <a:lnTo>
                    <a:pt x="4416" y="5246"/>
                  </a:lnTo>
                  <a:cubicBezTo>
                    <a:pt x="5415" y="5041"/>
                    <a:pt x="6173" y="4149"/>
                    <a:pt x="6173" y="3087"/>
                  </a:cubicBezTo>
                  <a:lnTo>
                    <a:pt x="6173" y="1321"/>
                  </a:lnTo>
                  <a:lnTo>
                    <a:pt x="5299" y="1321"/>
                  </a:lnTo>
                  <a:lnTo>
                    <a:pt x="5299" y="0"/>
                  </a:lnTo>
                  <a:lnTo>
                    <a:pt x="4416" y="0"/>
                  </a:lnTo>
                  <a:lnTo>
                    <a:pt x="4416" y="1321"/>
                  </a:lnTo>
                  <a:lnTo>
                    <a:pt x="3506" y="1321"/>
                  </a:lnTo>
                  <a:lnTo>
                    <a:pt x="35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2"/>
            <p:cNvSpPr/>
            <p:nvPr/>
          </p:nvSpPr>
          <p:spPr>
            <a:xfrm>
              <a:off x="5311091" y="2744382"/>
              <a:ext cx="212752" cy="252220"/>
            </a:xfrm>
            <a:custGeom>
              <a:avLst/>
              <a:gdLst/>
              <a:ahLst/>
              <a:cxnLst/>
              <a:rect l="l" t="t" r="r" b="b"/>
              <a:pathLst>
                <a:path w="7067" h="8378" extrusionOk="0">
                  <a:moveTo>
                    <a:pt x="3141" y="2766"/>
                  </a:moveTo>
                  <a:lnTo>
                    <a:pt x="3926" y="3159"/>
                  </a:lnTo>
                  <a:lnTo>
                    <a:pt x="3364" y="4274"/>
                  </a:lnTo>
                  <a:lnTo>
                    <a:pt x="5121" y="4274"/>
                  </a:lnTo>
                  <a:lnTo>
                    <a:pt x="3926" y="6674"/>
                  </a:lnTo>
                  <a:lnTo>
                    <a:pt x="3141" y="6281"/>
                  </a:lnTo>
                  <a:lnTo>
                    <a:pt x="3703" y="5157"/>
                  </a:lnTo>
                  <a:lnTo>
                    <a:pt x="1945" y="5157"/>
                  </a:lnTo>
                  <a:lnTo>
                    <a:pt x="3141" y="2766"/>
                  </a:lnTo>
                  <a:close/>
                  <a:moveTo>
                    <a:pt x="1" y="1"/>
                  </a:moveTo>
                  <a:lnTo>
                    <a:pt x="1" y="8377"/>
                  </a:lnTo>
                  <a:lnTo>
                    <a:pt x="7066" y="8377"/>
                  </a:lnTo>
                  <a:lnTo>
                    <a:pt x="7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72"/>
          <p:cNvGrpSpPr/>
          <p:nvPr/>
        </p:nvGrpSpPr>
        <p:grpSpPr>
          <a:xfrm>
            <a:off x="5956992" y="2677790"/>
            <a:ext cx="451485" cy="451485"/>
            <a:chOff x="5956992" y="2677790"/>
            <a:chExt cx="451485" cy="451485"/>
          </a:xfrm>
        </p:grpSpPr>
        <p:sp>
          <p:nvSpPr>
            <p:cNvPr id="2273" name="Google Shape;2273;p72"/>
            <p:cNvSpPr/>
            <p:nvPr/>
          </p:nvSpPr>
          <p:spPr>
            <a:xfrm>
              <a:off x="6039721" y="2933471"/>
              <a:ext cx="102086" cy="99678"/>
            </a:xfrm>
            <a:custGeom>
              <a:avLst/>
              <a:gdLst/>
              <a:ahLst/>
              <a:cxnLst/>
              <a:rect l="l" t="t" r="r" b="b"/>
              <a:pathLst>
                <a:path w="3391" h="3311" extrusionOk="0">
                  <a:moveTo>
                    <a:pt x="2962" y="0"/>
                  </a:moveTo>
                  <a:cubicBezTo>
                    <a:pt x="2802" y="0"/>
                    <a:pt x="2623" y="71"/>
                    <a:pt x="2472" y="223"/>
                  </a:cubicBezTo>
                  <a:lnTo>
                    <a:pt x="232" y="2462"/>
                  </a:lnTo>
                  <a:cubicBezTo>
                    <a:pt x="107" y="2587"/>
                    <a:pt x="27" y="2748"/>
                    <a:pt x="9" y="2908"/>
                  </a:cubicBezTo>
                  <a:cubicBezTo>
                    <a:pt x="0" y="2980"/>
                    <a:pt x="9" y="3113"/>
                    <a:pt x="107" y="3212"/>
                  </a:cubicBezTo>
                  <a:cubicBezTo>
                    <a:pt x="174" y="3278"/>
                    <a:pt x="267" y="3310"/>
                    <a:pt x="369" y="3310"/>
                  </a:cubicBezTo>
                  <a:cubicBezTo>
                    <a:pt x="528" y="3310"/>
                    <a:pt x="710" y="3233"/>
                    <a:pt x="857" y="3087"/>
                  </a:cubicBezTo>
                  <a:lnTo>
                    <a:pt x="3096" y="847"/>
                  </a:lnTo>
                  <a:cubicBezTo>
                    <a:pt x="3337" y="607"/>
                    <a:pt x="3390" y="268"/>
                    <a:pt x="3221" y="98"/>
                  </a:cubicBezTo>
                  <a:cubicBezTo>
                    <a:pt x="3158" y="27"/>
                    <a:pt x="3069" y="0"/>
                    <a:pt x="2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2"/>
            <p:cNvSpPr/>
            <p:nvPr/>
          </p:nvSpPr>
          <p:spPr>
            <a:xfrm>
              <a:off x="6018195" y="2916883"/>
              <a:ext cx="81434" cy="76226"/>
            </a:xfrm>
            <a:custGeom>
              <a:avLst/>
              <a:gdLst/>
              <a:ahLst/>
              <a:cxnLst/>
              <a:rect l="l" t="t" r="r" b="b"/>
              <a:pathLst>
                <a:path w="2705" h="2532" extrusionOk="0">
                  <a:moveTo>
                    <a:pt x="2377" y="1"/>
                  </a:moveTo>
                  <a:cubicBezTo>
                    <a:pt x="1060" y="1"/>
                    <a:pt x="0" y="1171"/>
                    <a:pt x="198" y="2531"/>
                  </a:cubicBezTo>
                  <a:cubicBezTo>
                    <a:pt x="234" y="2478"/>
                    <a:pt x="278" y="2433"/>
                    <a:pt x="323" y="2389"/>
                  </a:cubicBezTo>
                  <a:cubicBezTo>
                    <a:pt x="2678" y="43"/>
                    <a:pt x="2562" y="141"/>
                    <a:pt x="2705" y="25"/>
                  </a:cubicBezTo>
                  <a:cubicBezTo>
                    <a:pt x="2594" y="8"/>
                    <a:pt x="2485" y="1"/>
                    <a:pt x="2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2"/>
            <p:cNvSpPr/>
            <p:nvPr/>
          </p:nvSpPr>
          <p:spPr>
            <a:xfrm>
              <a:off x="6080001" y="2973480"/>
              <a:ext cx="78454" cy="76196"/>
            </a:xfrm>
            <a:custGeom>
              <a:avLst/>
              <a:gdLst/>
              <a:ahLst/>
              <a:cxnLst/>
              <a:rect l="l" t="t" r="r" b="b"/>
              <a:pathLst>
                <a:path w="2606" h="2531" extrusionOk="0">
                  <a:moveTo>
                    <a:pt x="2507" y="0"/>
                  </a:moveTo>
                  <a:lnTo>
                    <a:pt x="2507" y="0"/>
                  </a:lnTo>
                  <a:cubicBezTo>
                    <a:pt x="2400" y="134"/>
                    <a:pt x="2481" y="36"/>
                    <a:pt x="143" y="2382"/>
                  </a:cubicBezTo>
                  <a:cubicBezTo>
                    <a:pt x="99" y="2427"/>
                    <a:pt x="54" y="2471"/>
                    <a:pt x="1" y="2507"/>
                  </a:cubicBezTo>
                  <a:cubicBezTo>
                    <a:pt x="109" y="2523"/>
                    <a:pt x="217" y="2531"/>
                    <a:pt x="326" y="2531"/>
                  </a:cubicBezTo>
                  <a:cubicBezTo>
                    <a:pt x="892" y="2531"/>
                    <a:pt x="1456" y="2316"/>
                    <a:pt x="1883" y="1883"/>
                  </a:cubicBezTo>
                  <a:cubicBezTo>
                    <a:pt x="2400" y="1374"/>
                    <a:pt x="2606" y="669"/>
                    <a:pt x="2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2"/>
            <p:cNvSpPr/>
            <p:nvPr/>
          </p:nvSpPr>
          <p:spPr>
            <a:xfrm>
              <a:off x="6023072" y="2758080"/>
              <a:ext cx="133245" cy="79537"/>
            </a:xfrm>
            <a:custGeom>
              <a:avLst/>
              <a:gdLst/>
              <a:ahLst/>
              <a:cxnLst/>
              <a:rect l="l" t="t" r="r" b="b"/>
              <a:pathLst>
                <a:path w="4426" h="2642" extrusionOk="0">
                  <a:moveTo>
                    <a:pt x="1758" y="884"/>
                  </a:moveTo>
                  <a:lnTo>
                    <a:pt x="1758" y="1758"/>
                  </a:lnTo>
                  <a:lnTo>
                    <a:pt x="883" y="1758"/>
                  </a:lnTo>
                  <a:lnTo>
                    <a:pt x="883" y="884"/>
                  </a:lnTo>
                  <a:close/>
                  <a:moveTo>
                    <a:pt x="3551" y="884"/>
                  </a:moveTo>
                  <a:lnTo>
                    <a:pt x="3551" y="1758"/>
                  </a:lnTo>
                  <a:lnTo>
                    <a:pt x="2668" y="1758"/>
                  </a:lnTo>
                  <a:lnTo>
                    <a:pt x="2668" y="884"/>
                  </a:lnTo>
                  <a:close/>
                  <a:moveTo>
                    <a:pt x="0" y="1"/>
                  </a:moveTo>
                  <a:lnTo>
                    <a:pt x="0" y="2641"/>
                  </a:lnTo>
                  <a:lnTo>
                    <a:pt x="4425" y="2641"/>
                  </a:lnTo>
                  <a:lnTo>
                    <a:pt x="44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2"/>
            <p:cNvSpPr/>
            <p:nvPr/>
          </p:nvSpPr>
          <p:spPr>
            <a:xfrm>
              <a:off x="5956992" y="2677790"/>
              <a:ext cx="451485" cy="451485"/>
            </a:xfrm>
            <a:custGeom>
              <a:avLst/>
              <a:gdLst/>
              <a:ahLst/>
              <a:cxnLst/>
              <a:rect l="l" t="t" r="r" b="b"/>
              <a:pathLst>
                <a:path w="14997" h="14997" extrusionOk="0">
                  <a:moveTo>
                    <a:pt x="7503" y="1758"/>
                  </a:moveTo>
                  <a:lnTo>
                    <a:pt x="7503" y="6182"/>
                  </a:lnTo>
                  <a:lnTo>
                    <a:pt x="1321" y="6182"/>
                  </a:lnTo>
                  <a:lnTo>
                    <a:pt x="1321" y="1758"/>
                  </a:lnTo>
                  <a:close/>
                  <a:moveTo>
                    <a:pt x="4412" y="7063"/>
                  </a:moveTo>
                  <a:cubicBezTo>
                    <a:pt x="5202" y="7063"/>
                    <a:pt x="5991" y="7364"/>
                    <a:pt x="6593" y="7967"/>
                  </a:cubicBezTo>
                  <a:cubicBezTo>
                    <a:pt x="7798" y="9171"/>
                    <a:pt x="7798" y="11125"/>
                    <a:pt x="6593" y="12329"/>
                  </a:cubicBezTo>
                  <a:cubicBezTo>
                    <a:pt x="5991" y="12931"/>
                    <a:pt x="5202" y="13232"/>
                    <a:pt x="4412" y="13232"/>
                  </a:cubicBezTo>
                  <a:cubicBezTo>
                    <a:pt x="3623" y="13232"/>
                    <a:pt x="2833" y="12931"/>
                    <a:pt x="2231" y="12329"/>
                  </a:cubicBezTo>
                  <a:cubicBezTo>
                    <a:pt x="1027" y="11125"/>
                    <a:pt x="1027" y="9171"/>
                    <a:pt x="2231" y="7967"/>
                  </a:cubicBezTo>
                  <a:cubicBezTo>
                    <a:pt x="2833" y="7364"/>
                    <a:pt x="3623" y="7063"/>
                    <a:pt x="4412" y="7063"/>
                  </a:cubicBezTo>
                  <a:close/>
                  <a:moveTo>
                    <a:pt x="1" y="0"/>
                  </a:moveTo>
                  <a:lnTo>
                    <a:pt x="1" y="14996"/>
                  </a:lnTo>
                  <a:lnTo>
                    <a:pt x="8815" y="14996"/>
                  </a:lnTo>
                  <a:lnTo>
                    <a:pt x="8815" y="12802"/>
                  </a:lnTo>
                  <a:lnTo>
                    <a:pt x="14560" y="12802"/>
                  </a:lnTo>
                  <a:lnTo>
                    <a:pt x="14560" y="4862"/>
                  </a:lnTo>
                  <a:lnTo>
                    <a:pt x="14997" y="4862"/>
                  </a:lnTo>
                  <a:lnTo>
                    <a:pt x="14997" y="3988"/>
                  </a:lnTo>
                  <a:lnTo>
                    <a:pt x="14560" y="3988"/>
                  </a:lnTo>
                  <a:lnTo>
                    <a:pt x="14560" y="883"/>
                  </a:lnTo>
                  <a:lnTo>
                    <a:pt x="13677" y="883"/>
                  </a:lnTo>
                  <a:lnTo>
                    <a:pt x="13677" y="3961"/>
                  </a:lnTo>
                  <a:lnTo>
                    <a:pt x="13240" y="3961"/>
                  </a:lnTo>
                  <a:lnTo>
                    <a:pt x="13240" y="4862"/>
                  </a:lnTo>
                  <a:lnTo>
                    <a:pt x="13677" y="4862"/>
                  </a:lnTo>
                  <a:lnTo>
                    <a:pt x="13677" y="11892"/>
                  </a:lnTo>
                  <a:lnTo>
                    <a:pt x="8815" y="11892"/>
                  </a:lnTo>
                  <a:lnTo>
                    <a:pt x="8815" y="9697"/>
                  </a:lnTo>
                  <a:lnTo>
                    <a:pt x="12330" y="9697"/>
                  </a:lnTo>
                  <a:lnTo>
                    <a:pt x="12330" y="7066"/>
                  </a:lnTo>
                  <a:lnTo>
                    <a:pt x="12802" y="7066"/>
                  </a:lnTo>
                  <a:lnTo>
                    <a:pt x="12802" y="6182"/>
                  </a:lnTo>
                  <a:lnTo>
                    <a:pt x="12365" y="6182"/>
                  </a:lnTo>
                  <a:lnTo>
                    <a:pt x="12365" y="3105"/>
                  </a:lnTo>
                  <a:lnTo>
                    <a:pt x="11482" y="3105"/>
                  </a:lnTo>
                  <a:lnTo>
                    <a:pt x="11482" y="6182"/>
                  </a:lnTo>
                  <a:lnTo>
                    <a:pt x="11045" y="6182"/>
                  </a:lnTo>
                  <a:lnTo>
                    <a:pt x="11045" y="7066"/>
                  </a:lnTo>
                  <a:lnTo>
                    <a:pt x="11455" y="7066"/>
                  </a:lnTo>
                  <a:lnTo>
                    <a:pt x="11455" y="8823"/>
                  </a:lnTo>
                  <a:lnTo>
                    <a:pt x="8815" y="8823"/>
                  </a:lnTo>
                  <a:lnTo>
                    <a:pt x="88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72"/>
          <p:cNvGrpSpPr/>
          <p:nvPr/>
        </p:nvGrpSpPr>
        <p:grpSpPr>
          <a:xfrm>
            <a:off x="6602893" y="2677790"/>
            <a:ext cx="451515" cy="451483"/>
            <a:chOff x="6602893" y="2677790"/>
            <a:chExt cx="451515" cy="451483"/>
          </a:xfrm>
        </p:grpSpPr>
        <p:sp>
          <p:nvSpPr>
            <p:cNvPr id="2279" name="Google Shape;2279;p72"/>
            <p:cNvSpPr/>
            <p:nvPr/>
          </p:nvSpPr>
          <p:spPr>
            <a:xfrm>
              <a:off x="6629235" y="2837587"/>
              <a:ext cx="398560" cy="212451"/>
            </a:xfrm>
            <a:custGeom>
              <a:avLst/>
              <a:gdLst/>
              <a:ahLst/>
              <a:cxnLst/>
              <a:rect l="l" t="t" r="r" b="b"/>
              <a:pathLst>
                <a:path w="13239" h="7057" extrusionOk="0">
                  <a:moveTo>
                    <a:pt x="11481" y="3069"/>
                  </a:moveTo>
                  <a:lnTo>
                    <a:pt x="11481" y="3952"/>
                  </a:lnTo>
                  <a:lnTo>
                    <a:pt x="9724" y="3952"/>
                  </a:lnTo>
                  <a:lnTo>
                    <a:pt x="9724" y="3069"/>
                  </a:lnTo>
                  <a:close/>
                  <a:moveTo>
                    <a:pt x="3551" y="2195"/>
                  </a:moveTo>
                  <a:lnTo>
                    <a:pt x="3551" y="3069"/>
                  </a:lnTo>
                  <a:lnTo>
                    <a:pt x="4425" y="3069"/>
                  </a:lnTo>
                  <a:lnTo>
                    <a:pt x="4425" y="3952"/>
                  </a:lnTo>
                  <a:lnTo>
                    <a:pt x="3551" y="3952"/>
                  </a:lnTo>
                  <a:lnTo>
                    <a:pt x="3551" y="4826"/>
                  </a:lnTo>
                  <a:lnTo>
                    <a:pt x="2667" y="4826"/>
                  </a:lnTo>
                  <a:lnTo>
                    <a:pt x="2667" y="3952"/>
                  </a:lnTo>
                  <a:lnTo>
                    <a:pt x="1758" y="3952"/>
                  </a:lnTo>
                  <a:lnTo>
                    <a:pt x="1758" y="3069"/>
                  </a:lnTo>
                  <a:lnTo>
                    <a:pt x="2667" y="3069"/>
                  </a:lnTo>
                  <a:lnTo>
                    <a:pt x="2667" y="2195"/>
                  </a:lnTo>
                  <a:close/>
                  <a:moveTo>
                    <a:pt x="7128" y="1089"/>
                  </a:moveTo>
                  <a:lnTo>
                    <a:pt x="7877" y="1544"/>
                  </a:lnTo>
                  <a:lnTo>
                    <a:pt x="6959" y="3069"/>
                  </a:lnTo>
                  <a:lnTo>
                    <a:pt x="8716" y="3069"/>
                  </a:lnTo>
                  <a:lnTo>
                    <a:pt x="7003" y="5933"/>
                  </a:lnTo>
                  <a:lnTo>
                    <a:pt x="6245" y="5478"/>
                  </a:lnTo>
                  <a:lnTo>
                    <a:pt x="7164" y="3952"/>
                  </a:lnTo>
                  <a:lnTo>
                    <a:pt x="5406" y="3952"/>
                  </a:lnTo>
                  <a:lnTo>
                    <a:pt x="7128" y="1089"/>
                  </a:lnTo>
                  <a:close/>
                  <a:moveTo>
                    <a:pt x="0" y="0"/>
                  </a:moveTo>
                  <a:lnTo>
                    <a:pt x="0" y="7057"/>
                  </a:lnTo>
                  <a:lnTo>
                    <a:pt x="13239" y="7057"/>
                  </a:lnTo>
                  <a:lnTo>
                    <a:pt x="13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2"/>
            <p:cNvSpPr/>
            <p:nvPr/>
          </p:nvSpPr>
          <p:spPr>
            <a:xfrm>
              <a:off x="6602893" y="3076319"/>
              <a:ext cx="451515" cy="52955"/>
            </a:xfrm>
            <a:custGeom>
              <a:avLst/>
              <a:gdLst/>
              <a:ahLst/>
              <a:cxnLst/>
              <a:rect l="l" t="t" r="r" b="b"/>
              <a:pathLst>
                <a:path w="14998" h="1759" extrusionOk="0">
                  <a:moveTo>
                    <a:pt x="1" y="1"/>
                  </a:moveTo>
                  <a:lnTo>
                    <a:pt x="1" y="1758"/>
                  </a:lnTo>
                  <a:lnTo>
                    <a:pt x="14997" y="1758"/>
                  </a:lnTo>
                  <a:lnTo>
                    <a:pt x="149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2"/>
            <p:cNvSpPr/>
            <p:nvPr/>
          </p:nvSpPr>
          <p:spPr>
            <a:xfrm>
              <a:off x="6602893" y="2677790"/>
              <a:ext cx="451515" cy="132432"/>
            </a:xfrm>
            <a:custGeom>
              <a:avLst/>
              <a:gdLst/>
              <a:ahLst/>
              <a:cxnLst/>
              <a:rect l="l" t="t" r="r" b="b"/>
              <a:pathLst>
                <a:path w="14998" h="4399" extrusionOk="0">
                  <a:moveTo>
                    <a:pt x="9725" y="883"/>
                  </a:moveTo>
                  <a:lnTo>
                    <a:pt x="9725" y="2641"/>
                  </a:lnTo>
                  <a:lnTo>
                    <a:pt x="5300" y="2641"/>
                  </a:lnTo>
                  <a:lnTo>
                    <a:pt x="5300" y="883"/>
                  </a:lnTo>
                  <a:close/>
                  <a:moveTo>
                    <a:pt x="1758" y="0"/>
                  </a:moveTo>
                  <a:lnTo>
                    <a:pt x="1758" y="883"/>
                  </a:lnTo>
                  <a:lnTo>
                    <a:pt x="1321" y="883"/>
                  </a:lnTo>
                  <a:lnTo>
                    <a:pt x="1321" y="2641"/>
                  </a:lnTo>
                  <a:lnTo>
                    <a:pt x="1" y="2641"/>
                  </a:lnTo>
                  <a:lnTo>
                    <a:pt x="1" y="4398"/>
                  </a:lnTo>
                  <a:lnTo>
                    <a:pt x="14997" y="4398"/>
                  </a:lnTo>
                  <a:lnTo>
                    <a:pt x="14997" y="2641"/>
                  </a:lnTo>
                  <a:lnTo>
                    <a:pt x="13677" y="2641"/>
                  </a:lnTo>
                  <a:lnTo>
                    <a:pt x="13677" y="883"/>
                  </a:lnTo>
                  <a:lnTo>
                    <a:pt x="13240" y="883"/>
                  </a:lnTo>
                  <a:lnTo>
                    <a:pt x="13240" y="0"/>
                  </a:lnTo>
                  <a:lnTo>
                    <a:pt x="12356" y="0"/>
                  </a:lnTo>
                  <a:lnTo>
                    <a:pt x="12356" y="883"/>
                  </a:lnTo>
                  <a:lnTo>
                    <a:pt x="11919" y="883"/>
                  </a:lnTo>
                  <a:lnTo>
                    <a:pt x="11919" y="2641"/>
                  </a:lnTo>
                  <a:lnTo>
                    <a:pt x="10599" y="2641"/>
                  </a:lnTo>
                  <a:lnTo>
                    <a:pt x="10599" y="0"/>
                  </a:lnTo>
                  <a:lnTo>
                    <a:pt x="4426" y="0"/>
                  </a:lnTo>
                  <a:lnTo>
                    <a:pt x="4426" y="2641"/>
                  </a:lnTo>
                  <a:lnTo>
                    <a:pt x="3105" y="2641"/>
                  </a:lnTo>
                  <a:lnTo>
                    <a:pt x="3105" y="883"/>
                  </a:lnTo>
                  <a:lnTo>
                    <a:pt x="2633" y="883"/>
                  </a:lnTo>
                  <a:lnTo>
                    <a:pt x="2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72"/>
          <p:cNvGrpSpPr/>
          <p:nvPr/>
        </p:nvGrpSpPr>
        <p:grpSpPr>
          <a:xfrm>
            <a:off x="7248794" y="2677790"/>
            <a:ext cx="451514" cy="451484"/>
            <a:chOff x="7248794" y="2677790"/>
            <a:chExt cx="451514" cy="451484"/>
          </a:xfrm>
        </p:grpSpPr>
        <p:sp>
          <p:nvSpPr>
            <p:cNvPr id="2283" name="Google Shape;2283;p72"/>
            <p:cNvSpPr/>
            <p:nvPr/>
          </p:nvSpPr>
          <p:spPr>
            <a:xfrm>
              <a:off x="7620500" y="2677790"/>
              <a:ext cx="79808" cy="212722"/>
            </a:xfrm>
            <a:custGeom>
              <a:avLst/>
              <a:gdLst/>
              <a:ahLst/>
              <a:cxnLst/>
              <a:rect l="l" t="t" r="r" b="b"/>
              <a:pathLst>
                <a:path w="2651" h="7066" extrusionOk="0">
                  <a:moveTo>
                    <a:pt x="1" y="0"/>
                  </a:moveTo>
                  <a:cubicBezTo>
                    <a:pt x="1071" y="812"/>
                    <a:pt x="1767" y="2088"/>
                    <a:pt x="1767" y="3533"/>
                  </a:cubicBezTo>
                  <a:cubicBezTo>
                    <a:pt x="1767" y="4978"/>
                    <a:pt x="1071" y="6254"/>
                    <a:pt x="1" y="7066"/>
                  </a:cubicBezTo>
                  <a:lnTo>
                    <a:pt x="1892" y="7066"/>
                  </a:lnTo>
                  <a:lnTo>
                    <a:pt x="2017" y="6816"/>
                  </a:lnTo>
                  <a:cubicBezTo>
                    <a:pt x="2427" y="5951"/>
                    <a:pt x="2650" y="4505"/>
                    <a:pt x="2650" y="3533"/>
                  </a:cubicBezTo>
                  <a:cubicBezTo>
                    <a:pt x="2650" y="2561"/>
                    <a:pt x="2427" y="1115"/>
                    <a:pt x="2017" y="250"/>
                  </a:cubicBezTo>
                  <a:lnTo>
                    <a:pt x="18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2"/>
            <p:cNvSpPr/>
            <p:nvPr/>
          </p:nvSpPr>
          <p:spPr>
            <a:xfrm>
              <a:off x="7434662" y="2678332"/>
              <a:ext cx="212451" cy="212451"/>
            </a:xfrm>
            <a:custGeom>
              <a:avLst/>
              <a:gdLst/>
              <a:ahLst/>
              <a:cxnLst/>
              <a:rect l="l" t="t" r="r" b="b"/>
              <a:pathLst>
                <a:path w="7057" h="7057" extrusionOk="0">
                  <a:moveTo>
                    <a:pt x="3096" y="3087"/>
                  </a:moveTo>
                  <a:lnTo>
                    <a:pt x="3096" y="3970"/>
                  </a:lnTo>
                  <a:lnTo>
                    <a:pt x="2222" y="3970"/>
                  </a:lnTo>
                  <a:lnTo>
                    <a:pt x="2222" y="3087"/>
                  </a:lnTo>
                  <a:close/>
                  <a:moveTo>
                    <a:pt x="4853" y="3087"/>
                  </a:moveTo>
                  <a:lnTo>
                    <a:pt x="4853" y="3970"/>
                  </a:lnTo>
                  <a:lnTo>
                    <a:pt x="3979" y="3970"/>
                  </a:lnTo>
                  <a:lnTo>
                    <a:pt x="3979" y="3087"/>
                  </a:lnTo>
                  <a:close/>
                  <a:moveTo>
                    <a:pt x="3524" y="0"/>
                  </a:moveTo>
                  <a:cubicBezTo>
                    <a:pt x="1579" y="0"/>
                    <a:pt x="0" y="1579"/>
                    <a:pt x="0" y="3524"/>
                  </a:cubicBezTo>
                  <a:cubicBezTo>
                    <a:pt x="0" y="5469"/>
                    <a:pt x="1579" y="7057"/>
                    <a:pt x="3524" y="7057"/>
                  </a:cubicBezTo>
                  <a:cubicBezTo>
                    <a:pt x="5469" y="7057"/>
                    <a:pt x="7057" y="5469"/>
                    <a:pt x="7057" y="3524"/>
                  </a:cubicBezTo>
                  <a:cubicBezTo>
                    <a:pt x="7057" y="1579"/>
                    <a:pt x="5469" y="0"/>
                    <a:pt x="3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2"/>
            <p:cNvSpPr/>
            <p:nvPr/>
          </p:nvSpPr>
          <p:spPr>
            <a:xfrm>
              <a:off x="7274865" y="2916793"/>
              <a:ext cx="332510" cy="212481"/>
            </a:xfrm>
            <a:custGeom>
              <a:avLst/>
              <a:gdLst/>
              <a:ahLst/>
              <a:cxnLst/>
              <a:rect l="l" t="t" r="r" b="b"/>
              <a:pathLst>
                <a:path w="11045" h="7058" extrusionOk="0">
                  <a:moveTo>
                    <a:pt x="1321" y="1"/>
                  </a:moveTo>
                  <a:cubicBezTo>
                    <a:pt x="589" y="1"/>
                    <a:pt x="0" y="590"/>
                    <a:pt x="0" y="1321"/>
                  </a:cubicBezTo>
                  <a:lnTo>
                    <a:pt x="0" y="7057"/>
                  </a:lnTo>
                  <a:lnTo>
                    <a:pt x="910" y="7057"/>
                  </a:lnTo>
                  <a:lnTo>
                    <a:pt x="910" y="1321"/>
                  </a:lnTo>
                  <a:cubicBezTo>
                    <a:pt x="910" y="1080"/>
                    <a:pt x="1106" y="875"/>
                    <a:pt x="1347" y="875"/>
                  </a:cubicBezTo>
                  <a:lnTo>
                    <a:pt x="3542" y="875"/>
                  </a:lnTo>
                  <a:cubicBezTo>
                    <a:pt x="3783" y="875"/>
                    <a:pt x="3979" y="1080"/>
                    <a:pt x="3979" y="1321"/>
                  </a:cubicBezTo>
                  <a:lnTo>
                    <a:pt x="3979" y="5737"/>
                  </a:lnTo>
                  <a:cubicBezTo>
                    <a:pt x="3979" y="6469"/>
                    <a:pt x="4577" y="7057"/>
                    <a:pt x="5308" y="7057"/>
                  </a:cubicBezTo>
                  <a:lnTo>
                    <a:pt x="7958" y="7057"/>
                  </a:lnTo>
                  <a:cubicBezTo>
                    <a:pt x="8689" y="7057"/>
                    <a:pt x="9287" y="6469"/>
                    <a:pt x="9287" y="5737"/>
                  </a:cubicBezTo>
                  <a:lnTo>
                    <a:pt x="9287" y="5255"/>
                  </a:lnTo>
                  <a:cubicBezTo>
                    <a:pt x="10286" y="5050"/>
                    <a:pt x="11045" y="4167"/>
                    <a:pt x="11045" y="3105"/>
                  </a:cubicBezTo>
                  <a:lnTo>
                    <a:pt x="11045" y="1348"/>
                  </a:lnTo>
                  <a:lnTo>
                    <a:pt x="10161" y="1348"/>
                  </a:lnTo>
                  <a:lnTo>
                    <a:pt x="10161" y="28"/>
                  </a:lnTo>
                  <a:lnTo>
                    <a:pt x="9287" y="28"/>
                  </a:lnTo>
                  <a:lnTo>
                    <a:pt x="9287" y="1348"/>
                  </a:lnTo>
                  <a:lnTo>
                    <a:pt x="8404" y="1348"/>
                  </a:lnTo>
                  <a:lnTo>
                    <a:pt x="8404" y="28"/>
                  </a:lnTo>
                  <a:lnTo>
                    <a:pt x="7530" y="28"/>
                  </a:lnTo>
                  <a:lnTo>
                    <a:pt x="7530" y="1348"/>
                  </a:lnTo>
                  <a:lnTo>
                    <a:pt x="6620" y="1348"/>
                  </a:lnTo>
                  <a:lnTo>
                    <a:pt x="6620" y="3114"/>
                  </a:lnTo>
                  <a:cubicBezTo>
                    <a:pt x="6620" y="4176"/>
                    <a:pt x="7378" y="5068"/>
                    <a:pt x="8377" y="5273"/>
                  </a:cubicBezTo>
                  <a:lnTo>
                    <a:pt x="8377" y="5737"/>
                  </a:lnTo>
                  <a:cubicBezTo>
                    <a:pt x="8377" y="5987"/>
                    <a:pt x="8181" y="6183"/>
                    <a:pt x="7931" y="6183"/>
                  </a:cubicBezTo>
                  <a:lnTo>
                    <a:pt x="5299" y="6183"/>
                  </a:lnTo>
                  <a:cubicBezTo>
                    <a:pt x="5059" y="6183"/>
                    <a:pt x="4862" y="5987"/>
                    <a:pt x="4862" y="5737"/>
                  </a:cubicBezTo>
                  <a:lnTo>
                    <a:pt x="4862" y="1321"/>
                  </a:lnTo>
                  <a:cubicBezTo>
                    <a:pt x="4862" y="590"/>
                    <a:pt x="4273" y="1"/>
                    <a:pt x="3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2"/>
            <p:cNvSpPr/>
            <p:nvPr/>
          </p:nvSpPr>
          <p:spPr>
            <a:xfrm>
              <a:off x="7315417" y="2758080"/>
              <a:ext cx="26342" cy="52955"/>
            </a:xfrm>
            <a:custGeom>
              <a:avLst/>
              <a:gdLst/>
              <a:ahLst/>
              <a:cxnLst/>
              <a:rect l="l" t="t" r="r" b="b"/>
              <a:pathLst>
                <a:path w="875" h="1759" extrusionOk="0">
                  <a:moveTo>
                    <a:pt x="0" y="1"/>
                  </a:moveTo>
                  <a:lnTo>
                    <a:pt x="0" y="1758"/>
                  </a:lnTo>
                  <a:lnTo>
                    <a:pt x="875" y="1758"/>
                  </a:lnTo>
                  <a:lnTo>
                    <a:pt x="8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2"/>
            <p:cNvSpPr/>
            <p:nvPr/>
          </p:nvSpPr>
          <p:spPr>
            <a:xfrm>
              <a:off x="7248794" y="2677790"/>
              <a:ext cx="212481" cy="212722"/>
            </a:xfrm>
            <a:custGeom>
              <a:avLst/>
              <a:gdLst/>
              <a:ahLst/>
              <a:cxnLst/>
              <a:rect l="l" t="t" r="r" b="b"/>
              <a:pathLst>
                <a:path w="7058" h="7066" extrusionOk="0">
                  <a:moveTo>
                    <a:pt x="3971" y="1793"/>
                  </a:moveTo>
                  <a:lnTo>
                    <a:pt x="3971" y="5308"/>
                  </a:lnTo>
                  <a:lnTo>
                    <a:pt x="1339" y="5308"/>
                  </a:lnTo>
                  <a:lnTo>
                    <a:pt x="1339" y="1793"/>
                  </a:lnTo>
                  <a:close/>
                  <a:moveTo>
                    <a:pt x="750" y="0"/>
                  </a:moveTo>
                  <a:lnTo>
                    <a:pt x="634" y="250"/>
                  </a:lnTo>
                  <a:cubicBezTo>
                    <a:pt x="215" y="1115"/>
                    <a:pt x="1" y="2561"/>
                    <a:pt x="1" y="3533"/>
                  </a:cubicBezTo>
                  <a:cubicBezTo>
                    <a:pt x="1" y="4505"/>
                    <a:pt x="215" y="5951"/>
                    <a:pt x="634" y="6816"/>
                  </a:cubicBezTo>
                  <a:lnTo>
                    <a:pt x="750" y="7066"/>
                  </a:lnTo>
                  <a:lnTo>
                    <a:pt x="7057" y="7066"/>
                  </a:lnTo>
                  <a:cubicBezTo>
                    <a:pt x="5987" y="6254"/>
                    <a:pt x="5291" y="4978"/>
                    <a:pt x="5291" y="3533"/>
                  </a:cubicBezTo>
                  <a:cubicBezTo>
                    <a:pt x="5291" y="2088"/>
                    <a:pt x="5987" y="812"/>
                    <a:pt x="7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72"/>
          <p:cNvGrpSpPr/>
          <p:nvPr/>
        </p:nvGrpSpPr>
        <p:grpSpPr>
          <a:xfrm>
            <a:off x="1449352" y="3280701"/>
            <a:ext cx="424902" cy="451515"/>
            <a:chOff x="1449352" y="3280701"/>
            <a:chExt cx="424902" cy="451515"/>
          </a:xfrm>
        </p:grpSpPr>
        <p:sp>
          <p:nvSpPr>
            <p:cNvPr id="2289" name="Google Shape;2289;p72"/>
            <p:cNvSpPr/>
            <p:nvPr/>
          </p:nvSpPr>
          <p:spPr>
            <a:xfrm>
              <a:off x="1529401" y="3360750"/>
              <a:ext cx="212722" cy="265647"/>
            </a:xfrm>
            <a:custGeom>
              <a:avLst/>
              <a:gdLst/>
              <a:ahLst/>
              <a:cxnLst/>
              <a:rect l="l" t="t" r="r" b="b"/>
              <a:pathLst>
                <a:path w="7066" h="8824" extrusionOk="0">
                  <a:moveTo>
                    <a:pt x="1758" y="883"/>
                  </a:moveTo>
                  <a:lnTo>
                    <a:pt x="1758" y="1758"/>
                  </a:lnTo>
                  <a:lnTo>
                    <a:pt x="884" y="1758"/>
                  </a:lnTo>
                  <a:lnTo>
                    <a:pt x="884" y="883"/>
                  </a:lnTo>
                  <a:close/>
                  <a:moveTo>
                    <a:pt x="6183" y="883"/>
                  </a:moveTo>
                  <a:lnTo>
                    <a:pt x="6183" y="1758"/>
                  </a:lnTo>
                  <a:lnTo>
                    <a:pt x="5308" y="1758"/>
                  </a:lnTo>
                  <a:lnTo>
                    <a:pt x="5308" y="883"/>
                  </a:lnTo>
                  <a:close/>
                  <a:moveTo>
                    <a:pt x="3533" y="892"/>
                  </a:moveTo>
                  <a:lnTo>
                    <a:pt x="5630" y="4398"/>
                  </a:lnTo>
                  <a:lnTo>
                    <a:pt x="1428" y="4398"/>
                  </a:lnTo>
                  <a:lnTo>
                    <a:pt x="3533" y="892"/>
                  </a:lnTo>
                  <a:close/>
                  <a:moveTo>
                    <a:pt x="5746" y="5273"/>
                  </a:moveTo>
                  <a:lnTo>
                    <a:pt x="5746" y="6156"/>
                  </a:lnTo>
                  <a:lnTo>
                    <a:pt x="1321" y="6156"/>
                  </a:lnTo>
                  <a:lnTo>
                    <a:pt x="1321" y="5273"/>
                  </a:lnTo>
                  <a:close/>
                  <a:moveTo>
                    <a:pt x="1758" y="7066"/>
                  </a:moveTo>
                  <a:lnTo>
                    <a:pt x="1758" y="7940"/>
                  </a:lnTo>
                  <a:lnTo>
                    <a:pt x="884" y="7940"/>
                  </a:lnTo>
                  <a:lnTo>
                    <a:pt x="884" y="7066"/>
                  </a:lnTo>
                  <a:close/>
                  <a:moveTo>
                    <a:pt x="6183" y="7066"/>
                  </a:moveTo>
                  <a:lnTo>
                    <a:pt x="6183" y="7940"/>
                  </a:lnTo>
                  <a:lnTo>
                    <a:pt x="5308" y="7940"/>
                  </a:lnTo>
                  <a:lnTo>
                    <a:pt x="5308" y="7066"/>
                  </a:lnTo>
                  <a:close/>
                  <a:moveTo>
                    <a:pt x="0" y="0"/>
                  </a:moveTo>
                  <a:lnTo>
                    <a:pt x="0" y="8823"/>
                  </a:lnTo>
                  <a:lnTo>
                    <a:pt x="7066" y="8823"/>
                  </a:lnTo>
                  <a:lnTo>
                    <a:pt x="7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2"/>
            <p:cNvSpPr/>
            <p:nvPr/>
          </p:nvSpPr>
          <p:spPr>
            <a:xfrm>
              <a:off x="1449352" y="3280701"/>
              <a:ext cx="424902" cy="451515"/>
            </a:xfrm>
            <a:custGeom>
              <a:avLst/>
              <a:gdLst/>
              <a:ahLst/>
              <a:cxnLst/>
              <a:rect l="l" t="t" r="r" b="b"/>
              <a:pathLst>
                <a:path w="14114" h="14998" extrusionOk="0">
                  <a:moveTo>
                    <a:pt x="12357" y="6174"/>
                  </a:moveTo>
                  <a:lnTo>
                    <a:pt x="12357" y="7932"/>
                  </a:lnTo>
                  <a:lnTo>
                    <a:pt x="11482" y="7932"/>
                  </a:lnTo>
                  <a:lnTo>
                    <a:pt x="11482" y="6174"/>
                  </a:lnTo>
                  <a:close/>
                  <a:moveTo>
                    <a:pt x="10599" y="1785"/>
                  </a:moveTo>
                  <a:lnTo>
                    <a:pt x="10599" y="12356"/>
                  </a:lnTo>
                  <a:lnTo>
                    <a:pt x="1785" y="12356"/>
                  </a:lnTo>
                  <a:lnTo>
                    <a:pt x="1785" y="1785"/>
                  </a:lnTo>
                  <a:close/>
                  <a:moveTo>
                    <a:pt x="1" y="1"/>
                  </a:moveTo>
                  <a:lnTo>
                    <a:pt x="1" y="14114"/>
                  </a:lnTo>
                  <a:lnTo>
                    <a:pt x="1785" y="14114"/>
                  </a:lnTo>
                  <a:lnTo>
                    <a:pt x="1785" y="14997"/>
                  </a:lnTo>
                  <a:lnTo>
                    <a:pt x="2659" y="14997"/>
                  </a:lnTo>
                  <a:lnTo>
                    <a:pt x="2659" y="14114"/>
                  </a:lnTo>
                  <a:lnTo>
                    <a:pt x="3543" y="14114"/>
                  </a:lnTo>
                  <a:lnTo>
                    <a:pt x="3543" y="14997"/>
                  </a:lnTo>
                  <a:lnTo>
                    <a:pt x="4417" y="14997"/>
                  </a:lnTo>
                  <a:lnTo>
                    <a:pt x="4417" y="14114"/>
                  </a:lnTo>
                  <a:lnTo>
                    <a:pt x="7967" y="14114"/>
                  </a:lnTo>
                  <a:lnTo>
                    <a:pt x="7967" y="14997"/>
                  </a:lnTo>
                  <a:lnTo>
                    <a:pt x="8842" y="14997"/>
                  </a:lnTo>
                  <a:lnTo>
                    <a:pt x="8842" y="14114"/>
                  </a:lnTo>
                  <a:lnTo>
                    <a:pt x="9725" y="14114"/>
                  </a:lnTo>
                  <a:lnTo>
                    <a:pt x="9725" y="14997"/>
                  </a:lnTo>
                  <a:lnTo>
                    <a:pt x="10599" y="14997"/>
                  </a:lnTo>
                  <a:lnTo>
                    <a:pt x="10599" y="14114"/>
                  </a:lnTo>
                  <a:lnTo>
                    <a:pt x="12357" y="14114"/>
                  </a:lnTo>
                  <a:lnTo>
                    <a:pt x="12357" y="9975"/>
                  </a:lnTo>
                  <a:lnTo>
                    <a:pt x="14114" y="9091"/>
                  </a:lnTo>
                  <a:lnTo>
                    <a:pt x="14114" y="5023"/>
                  </a:lnTo>
                  <a:lnTo>
                    <a:pt x="12357" y="4140"/>
                  </a:lnTo>
                  <a:lnTo>
                    <a:pt x="123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2"/>
            <p:cNvSpPr/>
            <p:nvPr/>
          </p:nvSpPr>
          <p:spPr>
            <a:xfrm>
              <a:off x="1619354" y="3439444"/>
              <a:ext cx="32814" cy="27155"/>
            </a:xfrm>
            <a:custGeom>
              <a:avLst/>
              <a:gdLst/>
              <a:ahLst/>
              <a:cxnLst/>
              <a:rect l="l" t="t" r="r" b="b"/>
              <a:pathLst>
                <a:path w="1090" h="902" extrusionOk="0">
                  <a:moveTo>
                    <a:pt x="545" y="0"/>
                  </a:moveTo>
                  <a:lnTo>
                    <a:pt x="1" y="901"/>
                  </a:lnTo>
                  <a:lnTo>
                    <a:pt x="1089" y="901"/>
                  </a:lnTo>
                  <a:lnTo>
                    <a:pt x="5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72"/>
          <p:cNvGrpSpPr/>
          <p:nvPr/>
        </p:nvGrpSpPr>
        <p:grpSpPr>
          <a:xfrm>
            <a:off x="2081826" y="3281514"/>
            <a:ext cx="451514" cy="449617"/>
            <a:chOff x="2081826" y="3281514"/>
            <a:chExt cx="451514" cy="449617"/>
          </a:xfrm>
        </p:grpSpPr>
        <p:sp>
          <p:nvSpPr>
            <p:cNvPr id="2293" name="Google Shape;2293;p72"/>
            <p:cNvSpPr/>
            <p:nvPr/>
          </p:nvSpPr>
          <p:spPr>
            <a:xfrm>
              <a:off x="2225788" y="3539332"/>
              <a:ext cx="163862" cy="191799"/>
            </a:xfrm>
            <a:custGeom>
              <a:avLst/>
              <a:gdLst/>
              <a:ahLst/>
              <a:cxnLst/>
              <a:rect l="l" t="t" r="r" b="b"/>
              <a:pathLst>
                <a:path w="5443" h="6371" extrusionOk="0">
                  <a:moveTo>
                    <a:pt x="2722" y="1"/>
                  </a:moveTo>
                  <a:cubicBezTo>
                    <a:pt x="2177" y="465"/>
                    <a:pt x="1508" y="821"/>
                    <a:pt x="839" y="1062"/>
                  </a:cubicBezTo>
                  <a:lnTo>
                    <a:pt x="1" y="6370"/>
                  </a:lnTo>
                  <a:lnTo>
                    <a:pt x="5442" y="6370"/>
                  </a:lnTo>
                  <a:lnTo>
                    <a:pt x="4604" y="1062"/>
                  </a:lnTo>
                  <a:cubicBezTo>
                    <a:pt x="3935" y="821"/>
                    <a:pt x="3266" y="465"/>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2"/>
            <p:cNvSpPr/>
            <p:nvPr/>
          </p:nvSpPr>
          <p:spPr>
            <a:xfrm>
              <a:off x="2267694" y="3281514"/>
              <a:ext cx="79778" cy="114971"/>
            </a:xfrm>
            <a:custGeom>
              <a:avLst/>
              <a:gdLst/>
              <a:ahLst/>
              <a:cxnLst/>
              <a:rect l="l" t="t" r="r" b="b"/>
              <a:pathLst>
                <a:path w="2650" h="3819" extrusionOk="0">
                  <a:moveTo>
                    <a:pt x="1330" y="1"/>
                  </a:moveTo>
                  <a:lnTo>
                    <a:pt x="955" y="580"/>
                  </a:lnTo>
                  <a:cubicBezTo>
                    <a:pt x="919" y="643"/>
                    <a:pt x="36" y="2052"/>
                    <a:pt x="0" y="3819"/>
                  </a:cubicBezTo>
                  <a:cubicBezTo>
                    <a:pt x="411" y="3582"/>
                    <a:pt x="868" y="3464"/>
                    <a:pt x="1325" y="3464"/>
                  </a:cubicBezTo>
                  <a:cubicBezTo>
                    <a:pt x="1782" y="3464"/>
                    <a:pt x="2239" y="3582"/>
                    <a:pt x="2650" y="3819"/>
                  </a:cubicBezTo>
                  <a:cubicBezTo>
                    <a:pt x="2623" y="2052"/>
                    <a:pt x="1740" y="643"/>
                    <a:pt x="1695" y="580"/>
                  </a:cubicBezTo>
                  <a:lnTo>
                    <a:pt x="1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2"/>
            <p:cNvSpPr/>
            <p:nvPr/>
          </p:nvSpPr>
          <p:spPr>
            <a:xfrm>
              <a:off x="2254538" y="3412320"/>
              <a:ext cx="106090" cy="106361"/>
            </a:xfrm>
            <a:custGeom>
              <a:avLst/>
              <a:gdLst/>
              <a:ahLst/>
              <a:cxnLst/>
              <a:rect l="l" t="t" r="r" b="b"/>
              <a:pathLst>
                <a:path w="3524" h="3533" extrusionOk="0">
                  <a:moveTo>
                    <a:pt x="1767" y="0"/>
                  </a:moveTo>
                  <a:cubicBezTo>
                    <a:pt x="785" y="0"/>
                    <a:pt x="0" y="794"/>
                    <a:pt x="0" y="1766"/>
                  </a:cubicBezTo>
                  <a:cubicBezTo>
                    <a:pt x="0" y="2739"/>
                    <a:pt x="785" y="3533"/>
                    <a:pt x="1767" y="3533"/>
                  </a:cubicBezTo>
                  <a:cubicBezTo>
                    <a:pt x="2739" y="3533"/>
                    <a:pt x="3524" y="2739"/>
                    <a:pt x="3524" y="1766"/>
                  </a:cubicBezTo>
                  <a:cubicBezTo>
                    <a:pt x="3524" y="794"/>
                    <a:pt x="2739" y="0"/>
                    <a:pt x="1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2"/>
            <p:cNvSpPr/>
            <p:nvPr/>
          </p:nvSpPr>
          <p:spPr>
            <a:xfrm>
              <a:off x="2347442" y="3465485"/>
              <a:ext cx="119547" cy="92964"/>
            </a:xfrm>
            <a:custGeom>
              <a:avLst/>
              <a:gdLst/>
              <a:ahLst/>
              <a:cxnLst/>
              <a:rect l="l" t="t" r="r" b="b"/>
              <a:pathLst>
                <a:path w="3971" h="3088" extrusionOk="0">
                  <a:moveTo>
                    <a:pt x="1321" y="0"/>
                  </a:moveTo>
                  <a:cubicBezTo>
                    <a:pt x="1321" y="982"/>
                    <a:pt x="795" y="1838"/>
                    <a:pt x="1" y="2293"/>
                  </a:cubicBezTo>
                  <a:cubicBezTo>
                    <a:pt x="1330" y="3034"/>
                    <a:pt x="2740" y="3087"/>
                    <a:pt x="3159" y="3087"/>
                  </a:cubicBezTo>
                  <a:cubicBezTo>
                    <a:pt x="3266" y="3087"/>
                    <a:pt x="3221" y="3087"/>
                    <a:pt x="3971" y="3060"/>
                  </a:cubicBezTo>
                  <a:lnTo>
                    <a:pt x="3650" y="2445"/>
                  </a:lnTo>
                  <a:cubicBezTo>
                    <a:pt x="3623" y="2382"/>
                    <a:pt x="2847" y="910"/>
                    <a:pt x="1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2"/>
            <p:cNvSpPr/>
            <p:nvPr/>
          </p:nvSpPr>
          <p:spPr>
            <a:xfrm>
              <a:off x="2148177" y="3465485"/>
              <a:ext cx="119547" cy="92964"/>
            </a:xfrm>
            <a:custGeom>
              <a:avLst/>
              <a:gdLst/>
              <a:ahLst/>
              <a:cxnLst/>
              <a:rect l="l" t="t" r="r" b="b"/>
              <a:pathLst>
                <a:path w="3971" h="3088" extrusionOk="0">
                  <a:moveTo>
                    <a:pt x="2650" y="0"/>
                  </a:moveTo>
                  <a:cubicBezTo>
                    <a:pt x="1133" y="910"/>
                    <a:pt x="357" y="2382"/>
                    <a:pt x="322" y="2445"/>
                  </a:cubicBezTo>
                  <a:lnTo>
                    <a:pt x="0" y="3060"/>
                  </a:lnTo>
                  <a:lnTo>
                    <a:pt x="696" y="3087"/>
                  </a:lnTo>
                  <a:lnTo>
                    <a:pt x="821" y="3087"/>
                  </a:lnTo>
                  <a:cubicBezTo>
                    <a:pt x="1240" y="3087"/>
                    <a:pt x="2650" y="3034"/>
                    <a:pt x="3970" y="2293"/>
                  </a:cubicBezTo>
                  <a:cubicBezTo>
                    <a:pt x="3185" y="1838"/>
                    <a:pt x="2650" y="982"/>
                    <a:pt x="26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2"/>
            <p:cNvSpPr/>
            <p:nvPr/>
          </p:nvSpPr>
          <p:spPr>
            <a:xfrm>
              <a:off x="2081826" y="3598157"/>
              <a:ext cx="138363" cy="132974"/>
            </a:xfrm>
            <a:custGeom>
              <a:avLst/>
              <a:gdLst/>
              <a:ahLst/>
              <a:cxnLst/>
              <a:rect l="l" t="t" r="r" b="b"/>
              <a:pathLst>
                <a:path w="4596" h="4417" extrusionOk="0">
                  <a:moveTo>
                    <a:pt x="1" y="0"/>
                  </a:moveTo>
                  <a:lnTo>
                    <a:pt x="1" y="4416"/>
                  </a:lnTo>
                  <a:lnTo>
                    <a:pt x="3899" y="4416"/>
                  </a:lnTo>
                  <a:lnTo>
                    <a:pt x="45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2"/>
            <p:cNvSpPr/>
            <p:nvPr/>
          </p:nvSpPr>
          <p:spPr>
            <a:xfrm>
              <a:off x="2394978" y="3598157"/>
              <a:ext cx="138363" cy="132974"/>
            </a:xfrm>
            <a:custGeom>
              <a:avLst/>
              <a:gdLst/>
              <a:ahLst/>
              <a:cxnLst/>
              <a:rect l="l" t="t" r="r" b="b"/>
              <a:pathLst>
                <a:path w="4596" h="4417" extrusionOk="0">
                  <a:moveTo>
                    <a:pt x="1" y="0"/>
                  </a:moveTo>
                  <a:lnTo>
                    <a:pt x="706" y="4416"/>
                  </a:lnTo>
                  <a:lnTo>
                    <a:pt x="4595" y="4416"/>
                  </a:lnTo>
                  <a:lnTo>
                    <a:pt x="45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72"/>
          <p:cNvGrpSpPr/>
          <p:nvPr/>
        </p:nvGrpSpPr>
        <p:grpSpPr>
          <a:xfrm>
            <a:off x="2727757" y="3280701"/>
            <a:ext cx="451485" cy="451515"/>
            <a:chOff x="2727757" y="3280701"/>
            <a:chExt cx="451485" cy="451515"/>
          </a:xfrm>
        </p:grpSpPr>
        <p:sp>
          <p:nvSpPr>
            <p:cNvPr id="2301" name="Google Shape;2301;p72"/>
            <p:cNvSpPr/>
            <p:nvPr/>
          </p:nvSpPr>
          <p:spPr>
            <a:xfrm>
              <a:off x="2807234" y="3412831"/>
              <a:ext cx="105578" cy="173013"/>
            </a:xfrm>
            <a:custGeom>
              <a:avLst/>
              <a:gdLst/>
              <a:ahLst/>
              <a:cxnLst/>
              <a:rect l="l" t="t" r="r" b="b"/>
              <a:pathLst>
                <a:path w="3507" h="5747" extrusionOk="0">
                  <a:moveTo>
                    <a:pt x="1" y="1"/>
                  </a:moveTo>
                  <a:lnTo>
                    <a:pt x="1" y="5746"/>
                  </a:lnTo>
                  <a:lnTo>
                    <a:pt x="3507" y="5746"/>
                  </a:lnTo>
                  <a:lnTo>
                    <a:pt x="3507" y="625"/>
                  </a:lnTo>
                  <a:lnTo>
                    <a:pt x="2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2"/>
            <p:cNvSpPr/>
            <p:nvPr/>
          </p:nvSpPr>
          <p:spPr>
            <a:xfrm>
              <a:off x="2727757" y="3280701"/>
              <a:ext cx="451485" cy="451515"/>
            </a:xfrm>
            <a:custGeom>
              <a:avLst/>
              <a:gdLst/>
              <a:ahLst/>
              <a:cxnLst/>
              <a:rect l="l" t="t" r="r" b="b"/>
              <a:pathLst>
                <a:path w="14997" h="14998" extrusionOk="0">
                  <a:moveTo>
                    <a:pt x="3684" y="875"/>
                  </a:moveTo>
                  <a:lnTo>
                    <a:pt x="4122" y="1758"/>
                  </a:lnTo>
                  <a:lnTo>
                    <a:pt x="883" y="1758"/>
                  </a:lnTo>
                  <a:lnTo>
                    <a:pt x="883" y="875"/>
                  </a:lnTo>
                  <a:close/>
                  <a:moveTo>
                    <a:pt x="5915" y="3516"/>
                  </a:moveTo>
                  <a:lnTo>
                    <a:pt x="7057" y="4658"/>
                  </a:lnTo>
                  <a:lnTo>
                    <a:pt x="7057" y="11009"/>
                  </a:lnTo>
                  <a:lnTo>
                    <a:pt x="1758" y="11009"/>
                  </a:lnTo>
                  <a:lnTo>
                    <a:pt x="1758" y="3516"/>
                  </a:lnTo>
                  <a:close/>
                  <a:moveTo>
                    <a:pt x="0" y="1"/>
                  </a:moveTo>
                  <a:lnTo>
                    <a:pt x="0" y="12794"/>
                  </a:lnTo>
                  <a:lnTo>
                    <a:pt x="3988" y="12794"/>
                  </a:lnTo>
                  <a:lnTo>
                    <a:pt x="3988" y="13677"/>
                  </a:lnTo>
                  <a:cubicBezTo>
                    <a:pt x="3988" y="14399"/>
                    <a:pt x="4577" y="14997"/>
                    <a:pt x="5308" y="14997"/>
                  </a:cubicBezTo>
                  <a:lnTo>
                    <a:pt x="11865" y="14997"/>
                  </a:lnTo>
                  <a:cubicBezTo>
                    <a:pt x="12632" y="14997"/>
                    <a:pt x="13248" y="14364"/>
                    <a:pt x="13203" y="13596"/>
                  </a:cubicBezTo>
                  <a:cubicBezTo>
                    <a:pt x="13168" y="12910"/>
                    <a:pt x="12597" y="12356"/>
                    <a:pt x="11892" y="12356"/>
                  </a:cubicBezTo>
                  <a:lnTo>
                    <a:pt x="11499" y="12356"/>
                  </a:lnTo>
                  <a:cubicBezTo>
                    <a:pt x="11258" y="12356"/>
                    <a:pt x="11053" y="12178"/>
                    <a:pt x="11044" y="11937"/>
                  </a:cubicBezTo>
                  <a:cubicBezTo>
                    <a:pt x="11026" y="11687"/>
                    <a:pt x="11232" y="11482"/>
                    <a:pt x="11481" y="11482"/>
                  </a:cubicBezTo>
                  <a:lnTo>
                    <a:pt x="11919" y="11482"/>
                  </a:lnTo>
                  <a:cubicBezTo>
                    <a:pt x="12650" y="11482"/>
                    <a:pt x="13239" y="10884"/>
                    <a:pt x="13239" y="10153"/>
                  </a:cubicBezTo>
                  <a:lnTo>
                    <a:pt x="13239" y="10046"/>
                  </a:lnTo>
                  <a:cubicBezTo>
                    <a:pt x="13498" y="9894"/>
                    <a:pt x="13676" y="9609"/>
                    <a:pt x="13676" y="9279"/>
                  </a:cubicBezTo>
                  <a:lnTo>
                    <a:pt x="13676" y="8181"/>
                  </a:lnTo>
                  <a:cubicBezTo>
                    <a:pt x="14452" y="7833"/>
                    <a:pt x="14996" y="7057"/>
                    <a:pt x="14996" y="6156"/>
                  </a:cubicBezTo>
                  <a:lnTo>
                    <a:pt x="14996" y="3953"/>
                  </a:lnTo>
                  <a:lnTo>
                    <a:pt x="14113" y="3953"/>
                  </a:lnTo>
                  <a:lnTo>
                    <a:pt x="14113" y="2195"/>
                  </a:lnTo>
                  <a:lnTo>
                    <a:pt x="13239" y="2195"/>
                  </a:lnTo>
                  <a:lnTo>
                    <a:pt x="13239" y="3953"/>
                  </a:lnTo>
                  <a:lnTo>
                    <a:pt x="12329" y="3953"/>
                  </a:lnTo>
                  <a:lnTo>
                    <a:pt x="12329" y="2195"/>
                  </a:lnTo>
                  <a:lnTo>
                    <a:pt x="11455" y="2195"/>
                  </a:lnTo>
                  <a:lnTo>
                    <a:pt x="11455" y="3953"/>
                  </a:lnTo>
                  <a:lnTo>
                    <a:pt x="10572" y="3953"/>
                  </a:lnTo>
                  <a:lnTo>
                    <a:pt x="10572" y="6156"/>
                  </a:lnTo>
                  <a:cubicBezTo>
                    <a:pt x="10572" y="7057"/>
                    <a:pt x="11125" y="7833"/>
                    <a:pt x="11919" y="8181"/>
                  </a:cubicBezTo>
                  <a:lnTo>
                    <a:pt x="11919" y="9279"/>
                  </a:lnTo>
                  <a:cubicBezTo>
                    <a:pt x="11919" y="9609"/>
                    <a:pt x="12097" y="9894"/>
                    <a:pt x="12356" y="10046"/>
                  </a:cubicBezTo>
                  <a:lnTo>
                    <a:pt x="12356" y="10162"/>
                  </a:lnTo>
                  <a:cubicBezTo>
                    <a:pt x="12356" y="10403"/>
                    <a:pt x="12159" y="10599"/>
                    <a:pt x="11919" y="10599"/>
                  </a:cubicBezTo>
                  <a:lnTo>
                    <a:pt x="11508" y="10599"/>
                  </a:lnTo>
                  <a:cubicBezTo>
                    <a:pt x="10741" y="10599"/>
                    <a:pt x="10125" y="11232"/>
                    <a:pt x="10170" y="12000"/>
                  </a:cubicBezTo>
                  <a:cubicBezTo>
                    <a:pt x="10206" y="12687"/>
                    <a:pt x="10777" y="13240"/>
                    <a:pt x="11481" y="13240"/>
                  </a:cubicBezTo>
                  <a:lnTo>
                    <a:pt x="11892" y="13240"/>
                  </a:lnTo>
                  <a:cubicBezTo>
                    <a:pt x="12133" y="13240"/>
                    <a:pt x="12338" y="13418"/>
                    <a:pt x="12347" y="13659"/>
                  </a:cubicBezTo>
                  <a:cubicBezTo>
                    <a:pt x="12356" y="13909"/>
                    <a:pt x="12159" y="14114"/>
                    <a:pt x="11910" y="14114"/>
                  </a:cubicBezTo>
                  <a:lnTo>
                    <a:pt x="5272" y="14114"/>
                  </a:lnTo>
                  <a:cubicBezTo>
                    <a:pt x="5032" y="14114"/>
                    <a:pt x="4835" y="13918"/>
                    <a:pt x="4835" y="13677"/>
                  </a:cubicBezTo>
                  <a:lnTo>
                    <a:pt x="4835" y="12794"/>
                  </a:lnTo>
                  <a:lnTo>
                    <a:pt x="8814" y="12794"/>
                  </a:lnTo>
                  <a:lnTo>
                    <a:pt x="8814" y="4131"/>
                  </a:lnTo>
                  <a:lnTo>
                    <a:pt x="10313" y="2633"/>
                  </a:lnTo>
                  <a:lnTo>
                    <a:pt x="7940" y="260"/>
                  </a:lnTo>
                  <a:lnTo>
                    <a:pt x="6441" y="1758"/>
                  </a:lnTo>
                  <a:lnTo>
                    <a:pt x="5130" y="1758"/>
                  </a:lnTo>
                  <a:lnTo>
                    <a:pt x="42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72"/>
          <p:cNvGrpSpPr/>
          <p:nvPr/>
        </p:nvGrpSpPr>
        <p:grpSpPr>
          <a:xfrm>
            <a:off x="3373659" y="3280701"/>
            <a:ext cx="451484" cy="451514"/>
            <a:chOff x="3373659" y="3280701"/>
            <a:chExt cx="451484" cy="451514"/>
          </a:xfrm>
        </p:grpSpPr>
        <p:sp>
          <p:nvSpPr>
            <p:cNvPr id="2304" name="Google Shape;2304;p72"/>
            <p:cNvSpPr/>
            <p:nvPr/>
          </p:nvSpPr>
          <p:spPr>
            <a:xfrm>
              <a:off x="3691898" y="3413644"/>
              <a:ext cx="133245" cy="132853"/>
            </a:xfrm>
            <a:custGeom>
              <a:avLst/>
              <a:gdLst/>
              <a:ahLst/>
              <a:cxnLst/>
              <a:rect l="l" t="t" r="r" b="b"/>
              <a:pathLst>
                <a:path w="4426" h="4413" extrusionOk="0">
                  <a:moveTo>
                    <a:pt x="2035" y="1"/>
                  </a:moveTo>
                  <a:lnTo>
                    <a:pt x="1" y="2026"/>
                  </a:lnTo>
                  <a:lnTo>
                    <a:pt x="1" y="3516"/>
                  </a:lnTo>
                  <a:lnTo>
                    <a:pt x="884" y="3516"/>
                  </a:lnTo>
                  <a:lnTo>
                    <a:pt x="884" y="2383"/>
                  </a:lnTo>
                  <a:lnTo>
                    <a:pt x="2383" y="884"/>
                  </a:lnTo>
                  <a:lnTo>
                    <a:pt x="3105" y="884"/>
                  </a:lnTo>
                  <a:lnTo>
                    <a:pt x="3105" y="1767"/>
                  </a:lnTo>
                  <a:cubicBezTo>
                    <a:pt x="2356" y="1767"/>
                    <a:pt x="1758" y="2392"/>
                    <a:pt x="1785" y="3150"/>
                  </a:cubicBezTo>
                  <a:cubicBezTo>
                    <a:pt x="1821" y="3810"/>
                    <a:pt x="2338" y="4354"/>
                    <a:pt x="3007" y="4408"/>
                  </a:cubicBezTo>
                  <a:cubicBezTo>
                    <a:pt x="3043" y="4411"/>
                    <a:pt x="3079" y="4412"/>
                    <a:pt x="3114" y="4412"/>
                  </a:cubicBezTo>
                  <a:cubicBezTo>
                    <a:pt x="3834" y="4412"/>
                    <a:pt x="4425" y="3819"/>
                    <a:pt x="4425" y="3087"/>
                  </a:cubicBezTo>
                  <a:cubicBezTo>
                    <a:pt x="4425" y="2695"/>
                    <a:pt x="4256" y="2347"/>
                    <a:pt x="3988" y="2106"/>
                  </a:cubicBezTo>
                  <a:lnTo>
                    <a:pt x="39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2"/>
            <p:cNvSpPr/>
            <p:nvPr/>
          </p:nvSpPr>
          <p:spPr>
            <a:xfrm>
              <a:off x="3692711" y="3546045"/>
              <a:ext cx="132432" cy="185116"/>
            </a:xfrm>
            <a:custGeom>
              <a:avLst/>
              <a:gdLst/>
              <a:ahLst/>
              <a:cxnLst/>
              <a:rect l="l" t="t" r="r" b="b"/>
              <a:pathLst>
                <a:path w="4399" h="6149" extrusionOk="0">
                  <a:moveTo>
                    <a:pt x="0" y="1"/>
                  </a:moveTo>
                  <a:lnTo>
                    <a:pt x="0" y="1062"/>
                  </a:lnTo>
                  <a:lnTo>
                    <a:pt x="696" y="1758"/>
                  </a:lnTo>
                  <a:lnTo>
                    <a:pt x="2017" y="1758"/>
                  </a:lnTo>
                  <a:lnTo>
                    <a:pt x="2641" y="2383"/>
                  </a:lnTo>
                  <a:lnTo>
                    <a:pt x="2641" y="3587"/>
                  </a:lnTo>
                  <a:cubicBezTo>
                    <a:pt x="2106" y="3783"/>
                    <a:pt x="1731" y="4301"/>
                    <a:pt x="1767" y="4907"/>
                  </a:cubicBezTo>
                  <a:cubicBezTo>
                    <a:pt x="1802" y="5576"/>
                    <a:pt x="2356" y="6121"/>
                    <a:pt x="3025" y="6147"/>
                  </a:cubicBezTo>
                  <a:cubicBezTo>
                    <a:pt x="3046" y="6148"/>
                    <a:pt x="3067" y="6149"/>
                    <a:pt x="3087" y="6149"/>
                  </a:cubicBezTo>
                  <a:cubicBezTo>
                    <a:pt x="3809" y="6149"/>
                    <a:pt x="4398" y="5556"/>
                    <a:pt x="4398" y="4836"/>
                  </a:cubicBezTo>
                  <a:cubicBezTo>
                    <a:pt x="4398" y="4256"/>
                    <a:pt x="4033" y="3774"/>
                    <a:pt x="3515" y="3587"/>
                  </a:cubicBezTo>
                  <a:lnTo>
                    <a:pt x="3515" y="2017"/>
                  </a:lnTo>
                  <a:lnTo>
                    <a:pt x="2382" y="875"/>
                  </a:lnTo>
                  <a:lnTo>
                    <a:pt x="1062" y="875"/>
                  </a:lnTo>
                  <a:lnTo>
                    <a:pt x="1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2"/>
            <p:cNvSpPr/>
            <p:nvPr/>
          </p:nvSpPr>
          <p:spPr>
            <a:xfrm>
              <a:off x="3373659" y="3466207"/>
              <a:ext cx="132161" cy="132793"/>
            </a:xfrm>
            <a:custGeom>
              <a:avLst/>
              <a:gdLst/>
              <a:ahLst/>
              <a:cxnLst/>
              <a:rect l="l" t="t" r="r" b="b"/>
              <a:pathLst>
                <a:path w="4390" h="4411" extrusionOk="0">
                  <a:moveTo>
                    <a:pt x="1325" y="0"/>
                  </a:moveTo>
                  <a:cubicBezTo>
                    <a:pt x="591" y="0"/>
                    <a:pt x="0" y="596"/>
                    <a:pt x="0" y="1324"/>
                  </a:cubicBezTo>
                  <a:cubicBezTo>
                    <a:pt x="0" y="1903"/>
                    <a:pt x="366" y="2394"/>
                    <a:pt x="874" y="2573"/>
                  </a:cubicBezTo>
                  <a:lnTo>
                    <a:pt x="874" y="4410"/>
                  </a:lnTo>
                  <a:lnTo>
                    <a:pt x="2819" y="4410"/>
                  </a:lnTo>
                  <a:lnTo>
                    <a:pt x="4389" y="2831"/>
                  </a:lnTo>
                  <a:lnTo>
                    <a:pt x="4389" y="895"/>
                  </a:lnTo>
                  <a:lnTo>
                    <a:pt x="3515" y="895"/>
                  </a:lnTo>
                  <a:lnTo>
                    <a:pt x="3515" y="2474"/>
                  </a:lnTo>
                  <a:lnTo>
                    <a:pt x="2453" y="3527"/>
                  </a:lnTo>
                  <a:lnTo>
                    <a:pt x="1758" y="3527"/>
                  </a:lnTo>
                  <a:lnTo>
                    <a:pt x="1758" y="2573"/>
                  </a:lnTo>
                  <a:cubicBezTo>
                    <a:pt x="2293" y="2385"/>
                    <a:pt x="2668" y="1850"/>
                    <a:pt x="2632" y="1243"/>
                  </a:cubicBezTo>
                  <a:cubicBezTo>
                    <a:pt x="2596" y="592"/>
                    <a:pt x="2070" y="57"/>
                    <a:pt x="1419" y="3"/>
                  </a:cubicBezTo>
                  <a:cubicBezTo>
                    <a:pt x="1387" y="1"/>
                    <a:pt x="1356" y="0"/>
                    <a:pt x="1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2"/>
            <p:cNvSpPr/>
            <p:nvPr/>
          </p:nvSpPr>
          <p:spPr>
            <a:xfrm>
              <a:off x="3373659" y="3281484"/>
              <a:ext cx="132161" cy="185116"/>
            </a:xfrm>
            <a:custGeom>
              <a:avLst/>
              <a:gdLst/>
              <a:ahLst/>
              <a:cxnLst/>
              <a:rect l="l" t="t" r="r" b="b"/>
              <a:pathLst>
                <a:path w="4390" h="6149" extrusionOk="0">
                  <a:moveTo>
                    <a:pt x="1325" y="1"/>
                  </a:moveTo>
                  <a:cubicBezTo>
                    <a:pt x="589" y="1"/>
                    <a:pt x="0" y="589"/>
                    <a:pt x="0" y="1322"/>
                  </a:cubicBezTo>
                  <a:cubicBezTo>
                    <a:pt x="0" y="1893"/>
                    <a:pt x="366" y="2384"/>
                    <a:pt x="874" y="2562"/>
                  </a:cubicBezTo>
                  <a:lnTo>
                    <a:pt x="874" y="4141"/>
                  </a:lnTo>
                  <a:lnTo>
                    <a:pt x="2016" y="5274"/>
                  </a:lnTo>
                  <a:lnTo>
                    <a:pt x="3328" y="5274"/>
                  </a:lnTo>
                  <a:lnTo>
                    <a:pt x="4211" y="6148"/>
                  </a:lnTo>
                  <a:lnTo>
                    <a:pt x="4389" y="6148"/>
                  </a:lnTo>
                  <a:lnTo>
                    <a:pt x="4389" y="5096"/>
                  </a:lnTo>
                  <a:lnTo>
                    <a:pt x="3693" y="4391"/>
                  </a:lnTo>
                  <a:lnTo>
                    <a:pt x="2382" y="4391"/>
                  </a:lnTo>
                  <a:lnTo>
                    <a:pt x="1758" y="3775"/>
                  </a:lnTo>
                  <a:lnTo>
                    <a:pt x="1758" y="2562"/>
                  </a:lnTo>
                  <a:cubicBezTo>
                    <a:pt x="2293" y="2375"/>
                    <a:pt x="2668" y="1848"/>
                    <a:pt x="2632" y="1242"/>
                  </a:cubicBezTo>
                  <a:cubicBezTo>
                    <a:pt x="2596" y="573"/>
                    <a:pt x="2043" y="28"/>
                    <a:pt x="1374" y="2"/>
                  </a:cubicBezTo>
                  <a:cubicBezTo>
                    <a:pt x="1358" y="1"/>
                    <a:pt x="1341" y="1"/>
                    <a:pt x="1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2"/>
            <p:cNvSpPr/>
            <p:nvPr/>
          </p:nvSpPr>
          <p:spPr>
            <a:xfrm>
              <a:off x="3665586" y="3280701"/>
              <a:ext cx="159557" cy="132161"/>
            </a:xfrm>
            <a:custGeom>
              <a:avLst/>
              <a:gdLst/>
              <a:ahLst/>
              <a:cxnLst/>
              <a:rect l="l" t="t" r="r" b="b"/>
              <a:pathLst>
                <a:path w="5300" h="4390" extrusionOk="0">
                  <a:moveTo>
                    <a:pt x="3952" y="1"/>
                  </a:moveTo>
                  <a:cubicBezTo>
                    <a:pt x="3381" y="1"/>
                    <a:pt x="2891" y="367"/>
                    <a:pt x="2703" y="875"/>
                  </a:cubicBezTo>
                  <a:lnTo>
                    <a:pt x="1570" y="875"/>
                  </a:lnTo>
                  <a:lnTo>
                    <a:pt x="0" y="2454"/>
                  </a:lnTo>
                  <a:lnTo>
                    <a:pt x="0" y="4390"/>
                  </a:lnTo>
                  <a:lnTo>
                    <a:pt x="875" y="4390"/>
                  </a:lnTo>
                  <a:lnTo>
                    <a:pt x="875" y="2820"/>
                  </a:lnTo>
                  <a:lnTo>
                    <a:pt x="1936" y="1758"/>
                  </a:lnTo>
                  <a:lnTo>
                    <a:pt x="2703" y="1758"/>
                  </a:lnTo>
                  <a:cubicBezTo>
                    <a:pt x="2891" y="2270"/>
                    <a:pt x="3372" y="2635"/>
                    <a:pt x="3944" y="2635"/>
                  </a:cubicBezTo>
                  <a:cubicBezTo>
                    <a:pt x="3970" y="2635"/>
                    <a:pt x="3997" y="2634"/>
                    <a:pt x="4024" y="2633"/>
                  </a:cubicBezTo>
                  <a:cubicBezTo>
                    <a:pt x="4702" y="2597"/>
                    <a:pt x="5237" y="2044"/>
                    <a:pt x="5264" y="1366"/>
                  </a:cubicBezTo>
                  <a:cubicBezTo>
                    <a:pt x="5299" y="616"/>
                    <a:pt x="4693" y="1"/>
                    <a:pt x="3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2"/>
            <p:cNvSpPr/>
            <p:nvPr/>
          </p:nvSpPr>
          <p:spPr>
            <a:xfrm>
              <a:off x="3506873" y="3280701"/>
              <a:ext cx="132944" cy="132161"/>
            </a:xfrm>
            <a:custGeom>
              <a:avLst/>
              <a:gdLst/>
              <a:ahLst/>
              <a:cxnLst/>
              <a:rect l="l" t="t" r="r" b="b"/>
              <a:pathLst>
                <a:path w="4416" h="4390" extrusionOk="0">
                  <a:moveTo>
                    <a:pt x="3069" y="1"/>
                  </a:moveTo>
                  <a:cubicBezTo>
                    <a:pt x="2498" y="1"/>
                    <a:pt x="2007" y="367"/>
                    <a:pt x="1829" y="875"/>
                  </a:cubicBezTo>
                  <a:lnTo>
                    <a:pt x="0" y="875"/>
                  </a:lnTo>
                  <a:lnTo>
                    <a:pt x="0" y="2820"/>
                  </a:lnTo>
                  <a:lnTo>
                    <a:pt x="1570" y="4390"/>
                  </a:lnTo>
                  <a:lnTo>
                    <a:pt x="3515" y="4390"/>
                  </a:lnTo>
                  <a:lnTo>
                    <a:pt x="3515" y="3516"/>
                  </a:lnTo>
                  <a:lnTo>
                    <a:pt x="1936" y="3516"/>
                  </a:lnTo>
                  <a:lnTo>
                    <a:pt x="874" y="2445"/>
                  </a:lnTo>
                  <a:lnTo>
                    <a:pt x="874" y="1758"/>
                  </a:lnTo>
                  <a:lnTo>
                    <a:pt x="1829" y="1758"/>
                  </a:lnTo>
                  <a:cubicBezTo>
                    <a:pt x="2008" y="2270"/>
                    <a:pt x="2497" y="2635"/>
                    <a:pt x="3069" y="2635"/>
                  </a:cubicBezTo>
                  <a:cubicBezTo>
                    <a:pt x="3096" y="2635"/>
                    <a:pt x="3122" y="2634"/>
                    <a:pt x="3149" y="2633"/>
                  </a:cubicBezTo>
                  <a:cubicBezTo>
                    <a:pt x="3818" y="2597"/>
                    <a:pt x="4362" y="2044"/>
                    <a:pt x="4389" y="1366"/>
                  </a:cubicBezTo>
                  <a:cubicBezTo>
                    <a:pt x="4416" y="616"/>
                    <a:pt x="3818" y="1"/>
                    <a:pt x="3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2"/>
            <p:cNvSpPr/>
            <p:nvPr/>
          </p:nvSpPr>
          <p:spPr>
            <a:xfrm>
              <a:off x="3373659" y="3599753"/>
              <a:ext cx="159557" cy="132462"/>
            </a:xfrm>
            <a:custGeom>
              <a:avLst/>
              <a:gdLst/>
              <a:ahLst/>
              <a:cxnLst/>
              <a:rect l="l" t="t" r="r" b="b"/>
              <a:pathLst>
                <a:path w="5300" h="4400" extrusionOk="0">
                  <a:moveTo>
                    <a:pt x="4425" y="1"/>
                  </a:moveTo>
                  <a:lnTo>
                    <a:pt x="4425" y="1580"/>
                  </a:lnTo>
                  <a:lnTo>
                    <a:pt x="3363" y="2642"/>
                  </a:lnTo>
                  <a:lnTo>
                    <a:pt x="2587" y="2642"/>
                  </a:lnTo>
                  <a:cubicBezTo>
                    <a:pt x="2406" y="2124"/>
                    <a:pt x="1909" y="1757"/>
                    <a:pt x="1328" y="1757"/>
                  </a:cubicBezTo>
                  <a:cubicBezTo>
                    <a:pt x="1308" y="1757"/>
                    <a:pt x="1287" y="1758"/>
                    <a:pt x="1267" y="1758"/>
                  </a:cubicBezTo>
                  <a:cubicBezTo>
                    <a:pt x="598" y="1803"/>
                    <a:pt x="54" y="2347"/>
                    <a:pt x="27" y="3025"/>
                  </a:cubicBezTo>
                  <a:cubicBezTo>
                    <a:pt x="0" y="3775"/>
                    <a:pt x="598" y="4399"/>
                    <a:pt x="1347" y="4399"/>
                  </a:cubicBezTo>
                  <a:cubicBezTo>
                    <a:pt x="1918" y="4399"/>
                    <a:pt x="2409" y="4024"/>
                    <a:pt x="2587" y="3516"/>
                  </a:cubicBezTo>
                  <a:lnTo>
                    <a:pt x="3729" y="3516"/>
                  </a:lnTo>
                  <a:lnTo>
                    <a:pt x="5299" y="1946"/>
                  </a:lnTo>
                  <a:lnTo>
                    <a:pt x="52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2"/>
            <p:cNvSpPr/>
            <p:nvPr/>
          </p:nvSpPr>
          <p:spPr>
            <a:xfrm>
              <a:off x="3558683" y="3599753"/>
              <a:ext cx="133245" cy="132462"/>
            </a:xfrm>
            <a:custGeom>
              <a:avLst/>
              <a:gdLst/>
              <a:ahLst/>
              <a:cxnLst/>
              <a:rect l="l" t="t" r="r" b="b"/>
              <a:pathLst>
                <a:path w="4426" h="4400" extrusionOk="0">
                  <a:moveTo>
                    <a:pt x="911" y="1"/>
                  </a:moveTo>
                  <a:lnTo>
                    <a:pt x="911" y="884"/>
                  </a:lnTo>
                  <a:lnTo>
                    <a:pt x="2490" y="884"/>
                  </a:lnTo>
                  <a:lnTo>
                    <a:pt x="3551" y="1946"/>
                  </a:lnTo>
                  <a:lnTo>
                    <a:pt x="3551" y="2642"/>
                  </a:lnTo>
                  <a:lnTo>
                    <a:pt x="2597" y="2642"/>
                  </a:lnTo>
                  <a:cubicBezTo>
                    <a:pt x="2407" y="2124"/>
                    <a:pt x="1918" y="1757"/>
                    <a:pt x="1337" y="1757"/>
                  </a:cubicBezTo>
                  <a:cubicBezTo>
                    <a:pt x="1317" y="1757"/>
                    <a:pt x="1297" y="1758"/>
                    <a:pt x="1276" y="1758"/>
                  </a:cubicBezTo>
                  <a:cubicBezTo>
                    <a:pt x="598" y="1803"/>
                    <a:pt x="63" y="2347"/>
                    <a:pt x="36" y="3025"/>
                  </a:cubicBezTo>
                  <a:cubicBezTo>
                    <a:pt x="1" y="3775"/>
                    <a:pt x="607" y="4399"/>
                    <a:pt x="1348" y="4399"/>
                  </a:cubicBezTo>
                  <a:cubicBezTo>
                    <a:pt x="1928" y="4399"/>
                    <a:pt x="2409" y="4024"/>
                    <a:pt x="2597" y="3516"/>
                  </a:cubicBezTo>
                  <a:lnTo>
                    <a:pt x="4426" y="3516"/>
                  </a:lnTo>
                  <a:lnTo>
                    <a:pt x="4426" y="1580"/>
                  </a:lnTo>
                  <a:lnTo>
                    <a:pt x="2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2"/>
            <p:cNvSpPr/>
            <p:nvPr/>
          </p:nvSpPr>
          <p:spPr>
            <a:xfrm>
              <a:off x="3533185" y="3440227"/>
              <a:ext cx="133245" cy="133245"/>
            </a:xfrm>
            <a:custGeom>
              <a:avLst/>
              <a:gdLst/>
              <a:ahLst/>
              <a:cxnLst/>
              <a:rect l="l" t="t" r="r" b="b"/>
              <a:pathLst>
                <a:path w="4426" h="4426" extrusionOk="0">
                  <a:moveTo>
                    <a:pt x="2641" y="1758"/>
                  </a:moveTo>
                  <a:lnTo>
                    <a:pt x="2641" y="2633"/>
                  </a:lnTo>
                  <a:lnTo>
                    <a:pt x="1758" y="2633"/>
                  </a:lnTo>
                  <a:lnTo>
                    <a:pt x="1758" y="1758"/>
                  </a:lnTo>
                  <a:close/>
                  <a:moveTo>
                    <a:pt x="0" y="1"/>
                  </a:moveTo>
                  <a:lnTo>
                    <a:pt x="0" y="4426"/>
                  </a:lnTo>
                  <a:lnTo>
                    <a:pt x="4425" y="4426"/>
                  </a:lnTo>
                  <a:lnTo>
                    <a:pt x="44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72"/>
          <p:cNvGrpSpPr/>
          <p:nvPr/>
        </p:nvGrpSpPr>
        <p:grpSpPr>
          <a:xfrm>
            <a:off x="4019560" y="3293857"/>
            <a:ext cx="451485" cy="424901"/>
            <a:chOff x="4019560" y="3293857"/>
            <a:chExt cx="451485" cy="424901"/>
          </a:xfrm>
        </p:grpSpPr>
        <p:sp>
          <p:nvSpPr>
            <p:cNvPr id="2314" name="Google Shape;2314;p72"/>
            <p:cNvSpPr/>
            <p:nvPr/>
          </p:nvSpPr>
          <p:spPr>
            <a:xfrm>
              <a:off x="4423477" y="3479995"/>
              <a:ext cx="47566" cy="106120"/>
            </a:xfrm>
            <a:custGeom>
              <a:avLst/>
              <a:gdLst/>
              <a:ahLst/>
              <a:cxnLst/>
              <a:rect l="l" t="t" r="r" b="b"/>
              <a:pathLst>
                <a:path w="1580" h="3525" extrusionOk="0">
                  <a:moveTo>
                    <a:pt x="1" y="0"/>
                  </a:moveTo>
                  <a:cubicBezTo>
                    <a:pt x="170" y="562"/>
                    <a:pt x="259" y="1160"/>
                    <a:pt x="259" y="1758"/>
                  </a:cubicBezTo>
                  <a:lnTo>
                    <a:pt x="259" y="3524"/>
                  </a:lnTo>
                  <a:cubicBezTo>
                    <a:pt x="982" y="3524"/>
                    <a:pt x="1580" y="2935"/>
                    <a:pt x="1580" y="2204"/>
                  </a:cubicBezTo>
                  <a:lnTo>
                    <a:pt x="1580" y="1321"/>
                  </a:lnTo>
                  <a:cubicBezTo>
                    <a:pt x="1580" y="589"/>
                    <a:pt x="982" y="0"/>
                    <a:pt x="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2"/>
            <p:cNvSpPr/>
            <p:nvPr/>
          </p:nvSpPr>
          <p:spPr>
            <a:xfrm>
              <a:off x="4019560" y="3479995"/>
              <a:ext cx="47295" cy="106120"/>
            </a:xfrm>
            <a:custGeom>
              <a:avLst/>
              <a:gdLst/>
              <a:ahLst/>
              <a:cxnLst/>
              <a:rect l="l" t="t" r="r" b="b"/>
              <a:pathLst>
                <a:path w="1571" h="3525" extrusionOk="0">
                  <a:moveTo>
                    <a:pt x="1321" y="0"/>
                  </a:moveTo>
                  <a:cubicBezTo>
                    <a:pt x="589" y="0"/>
                    <a:pt x="0" y="589"/>
                    <a:pt x="0" y="1321"/>
                  </a:cubicBezTo>
                  <a:lnTo>
                    <a:pt x="0" y="2204"/>
                  </a:lnTo>
                  <a:cubicBezTo>
                    <a:pt x="0" y="2935"/>
                    <a:pt x="589" y="3524"/>
                    <a:pt x="1312" y="3524"/>
                  </a:cubicBezTo>
                  <a:lnTo>
                    <a:pt x="1312" y="1758"/>
                  </a:lnTo>
                  <a:cubicBezTo>
                    <a:pt x="1312" y="1160"/>
                    <a:pt x="1401" y="562"/>
                    <a:pt x="1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2"/>
            <p:cNvSpPr/>
            <p:nvPr/>
          </p:nvSpPr>
          <p:spPr>
            <a:xfrm>
              <a:off x="4019560" y="3639521"/>
              <a:ext cx="451485" cy="79236"/>
            </a:xfrm>
            <a:custGeom>
              <a:avLst/>
              <a:gdLst/>
              <a:ahLst/>
              <a:cxnLst/>
              <a:rect l="l" t="t" r="r" b="b"/>
              <a:pathLst>
                <a:path w="14997" h="2632" extrusionOk="0">
                  <a:moveTo>
                    <a:pt x="883" y="0"/>
                  </a:moveTo>
                  <a:cubicBezTo>
                    <a:pt x="393" y="0"/>
                    <a:pt x="0" y="393"/>
                    <a:pt x="0" y="883"/>
                  </a:cubicBezTo>
                  <a:lnTo>
                    <a:pt x="0" y="1749"/>
                  </a:lnTo>
                  <a:cubicBezTo>
                    <a:pt x="0" y="2239"/>
                    <a:pt x="393" y="2632"/>
                    <a:pt x="883" y="2632"/>
                  </a:cubicBezTo>
                  <a:lnTo>
                    <a:pt x="14113" y="2632"/>
                  </a:lnTo>
                  <a:cubicBezTo>
                    <a:pt x="14595" y="2632"/>
                    <a:pt x="14997" y="2239"/>
                    <a:pt x="14997" y="1749"/>
                  </a:cubicBezTo>
                  <a:lnTo>
                    <a:pt x="14997" y="883"/>
                  </a:lnTo>
                  <a:cubicBezTo>
                    <a:pt x="14997" y="393"/>
                    <a:pt x="14595" y="0"/>
                    <a:pt x="141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2"/>
            <p:cNvSpPr/>
            <p:nvPr/>
          </p:nvSpPr>
          <p:spPr>
            <a:xfrm>
              <a:off x="4085610" y="3419304"/>
              <a:ext cx="318300" cy="192853"/>
            </a:xfrm>
            <a:custGeom>
              <a:avLst/>
              <a:gdLst/>
              <a:ahLst/>
              <a:cxnLst/>
              <a:rect l="l" t="t" r="r" b="b"/>
              <a:pathLst>
                <a:path w="10573" h="6406" extrusionOk="0">
                  <a:moveTo>
                    <a:pt x="1589" y="0"/>
                  </a:moveTo>
                  <a:cubicBezTo>
                    <a:pt x="608" y="955"/>
                    <a:pt x="1" y="2293"/>
                    <a:pt x="1" y="3774"/>
                  </a:cubicBezTo>
                  <a:lnTo>
                    <a:pt x="1" y="6405"/>
                  </a:lnTo>
                  <a:lnTo>
                    <a:pt x="10572" y="6405"/>
                  </a:lnTo>
                  <a:lnTo>
                    <a:pt x="10572" y="3774"/>
                  </a:lnTo>
                  <a:cubicBezTo>
                    <a:pt x="10572" y="2293"/>
                    <a:pt x="9966" y="955"/>
                    <a:pt x="8984" y="0"/>
                  </a:cubicBezTo>
                  <a:lnTo>
                    <a:pt x="8503" y="1588"/>
                  </a:lnTo>
                  <a:cubicBezTo>
                    <a:pt x="8297" y="2355"/>
                    <a:pt x="7602" y="2890"/>
                    <a:pt x="6799" y="2890"/>
                  </a:cubicBezTo>
                  <a:lnTo>
                    <a:pt x="3774" y="2890"/>
                  </a:lnTo>
                  <a:cubicBezTo>
                    <a:pt x="2972" y="2890"/>
                    <a:pt x="2276" y="2355"/>
                    <a:pt x="2071" y="1588"/>
                  </a:cubicBezTo>
                  <a:lnTo>
                    <a:pt x="1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2"/>
            <p:cNvSpPr/>
            <p:nvPr/>
          </p:nvSpPr>
          <p:spPr>
            <a:xfrm>
              <a:off x="4231709" y="3373635"/>
              <a:ext cx="26643" cy="26342"/>
            </a:xfrm>
            <a:custGeom>
              <a:avLst/>
              <a:gdLst/>
              <a:ahLst/>
              <a:cxnLst/>
              <a:rect l="l" t="t" r="r" b="b"/>
              <a:pathLst>
                <a:path w="885" h="875" extrusionOk="0">
                  <a:moveTo>
                    <a:pt x="447" y="1"/>
                  </a:moveTo>
                  <a:cubicBezTo>
                    <a:pt x="197" y="1"/>
                    <a:pt x="1" y="197"/>
                    <a:pt x="1" y="438"/>
                  </a:cubicBezTo>
                  <a:cubicBezTo>
                    <a:pt x="1" y="679"/>
                    <a:pt x="197" y="875"/>
                    <a:pt x="447" y="875"/>
                  </a:cubicBezTo>
                  <a:cubicBezTo>
                    <a:pt x="688" y="875"/>
                    <a:pt x="884" y="679"/>
                    <a:pt x="884" y="438"/>
                  </a:cubicBezTo>
                  <a:cubicBezTo>
                    <a:pt x="884" y="197"/>
                    <a:pt x="688" y="1"/>
                    <a:pt x="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2"/>
            <p:cNvSpPr/>
            <p:nvPr/>
          </p:nvSpPr>
          <p:spPr>
            <a:xfrm>
              <a:off x="4129413" y="3293857"/>
              <a:ext cx="231267" cy="186169"/>
            </a:xfrm>
            <a:custGeom>
              <a:avLst/>
              <a:gdLst/>
              <a:ahLst/>
              <a:cxnLst/>
              <a:rect l="l" t="t" r="r" b="b"/>
              <a:pathLst>
                <a:path w="7682" h="6184" extrusionOk="0">
                  <a:moveTo>
                    <a:pt x="3845" y="1767"/>
                  </a:moveTo>
                  <a:cubicBezTo>
                    <a:pt x="4568" y="1767"/>
                    <a:pt x="5165" y="2356"/>
                    <a:pt x="5165" y="3088"/>
                  </a:cubicBezTo>
                  <a:cubicBezTo>
                    <a:pt x="5165" y="3819"/>
                    <a:pt x="4568" y="4408"/>
                    <a:pt x="3845" y="4408"/>
                  </a:cubicBezTo>
                  <a:cubicBezTo>
                    <a:pt x="3113" y="4408"/>
                    <a:pt x="2516" y="3819"/>
                    <a:pt x="2516" y="3088"/>
                  </a:cubicBezTo>
                  <a:cubicBezTo>
                    <a:pt x="2516" y="2356"/>
                    <a:pt x="3113" y="1767"/>
                    <a:pt x="3845" y="1767"/>
                  </a:cubicBezTo>
                  <a:close/>
                  <a:moveTo>
                    <a:pt x="999" y="1"/>
                  </a:moveTo>
                  <a:cubicBezTo>
                    <a:pt x="428" y="1"/>
                    <a:pt x="0" y="536"/>
                    <a:pt x="143" y="1098"/>
                  </a:cubicBezTo>
                  <a:lnTo>
                    <a:pt x="1472" y="5514"/>
                  </a:lnTo>
                  <a:cubicBezTo>
                    <a:pt x="1570" y="5907"/>
                    <a:pt x="1918" y="6183"/>
                    <a:pt x="2328" y="6183"/>
                  </a:cubicBezTo>
                  <a:lnTo>
                    <a:pt x="5362" y="6183"/>
                  </a:lnTo>
                  <a:cubicBezTo>
                    <a:pt x="5763" y="6183"/>
                    <a:pt x="6120" y="5907"/>
                    <a:pt x="6218" y="5514"/>
                  </a:cubicBezTo>
                  <a:lnTo>
                    <a:pt x="7538" y="1098"/>
                  </a:lnTo>
                  <a:cubicBezTo>
                    <a:pt x="7681" y="536"/>
                    <a:pt x="7262" y="1"/>
                    <a:pt x="6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2"/>
            <p:cNvSpPr/>
            <p:nvPr/>
          </p:nvSpPr>
          <p:spPr>
            <a:xfrm>
              <a:off x="4364923" y="3353224"/>
              <a:ext cx="64756" cy="91339"/>
            </a:xfrm>
            <a:custGeom>
              <a:avLst/>
              <a:gdLst/>
              <a:ahLst/>
              <a:cxnLst/>
              <a:rect l="l" t="t" r="r" b="b"/>
              <a:pathLst>
                <a:path w="2151" h="3034" extrusionOk="0">
                  <a:moveTo>
                    <a:pt x="375" y="1"/>
                  </a:moveTo>
                  <a:lnTo>
                    <a:pt x="1" y="1249"/>
                  </a:lnTo>
                  <a:cubicBezTo>
                    <a:pt x="598" y="1749"/>
                    <a:pt x="1080" y="2356"/>
                    <a:pt x="1446" y="3034"/>
                  </a:cubicBezTo>
                  <a:lnTo>
                    <a:pt x="1633" y="2846"/>
                  </a:lnTo>
                  <a:cubicBezTo>
                    <a:pt x="2151" y="2329"/>
                    <a:pt x="2151" y="1490"/>
                    <a:pt x="1633" y="982"/>
                  </a:cubicBezTo>
                  <a:lnTo>
                    <a:pt x="1009" y="357"/>
                  </a:lnTo>
                  <a:cubicBezTo>
                    <a:pt x="830" y="170"/>
                    <a:pt x="607" y="54"/>
                    <a:pt x="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2"/>
            <p:cNvSpPr/>
            <p:nvPr/>
          </p:nvSpPr>
          <p:spPr>
            <a:xfrm>
              <a:off x="4060653" y="3353224"/>
              <a:ext cx="64756" cy="91339"/>
            </a:xfrm>
            <a:custGeom>
              <a:avLst/>
              <a:gdLst/>
              <a:ahLst/>
              <a:cxnLst/>
              <a:rect l="l" t="t" r="r" b="b"/>
              <a:pathLst>
                <a:path w="2151" h="3034" extrusionOk="0">
                  <a:moveTo>
                    <a:pt x="1776" y="1"/>
                  </a:moveTo>
                  <a:cubicBezTo>
                    <a:pt x="1544" y="54"/>
                    <a:pt x="1321" y="170"/>
                    <a:pt x="1133" y="357"/>
                  </a:cubicBezTo>
                  <a:lnTo>
                    <a:pt x="509" y="982"/>
                  </a:lnTo>
                  <a:cubicBezTo>
                    <a:pt x="0" y="1490"/>
                    <a:pt x="0" y="2329"/>
                    <a:pt x="509" y="2846"/>
                  </a:cubicBezTo>
                  <a:lnTo>
                    <a:pt x="696" y="3034"/>
                  </a:lnTo>
                  <a:cubicBezTo>
                    <a:pt x="1062" y="2356"/>
                    <a:pt x="1552" y="1749"/>
                    <a:pt x="2150" y="1249"/>
                  </a:cubicBezTo>
                  <a:lnTo>
                    <a:pt x="17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2" name="Google Shape;2322;p72"/>
          <p:cNvGrpSpPr/>
          <p:nvPr/>
        </p:nvGrpSpPr>
        <p:grpSpPr>
          <a:xfrm>
            <a:off x="4660885" y="3293857"/>
            <a:ext cx="460366" cy="424902"/>
            <a:chOff x="4660885" y="3293857"/>
            <a:chExt cx="460366" cy="424902"/>
          </a:xfrm>
        </p:grpSpPr>
        <p:sp>
          <p:nvSpPr>
            <p:cNvPr id="2323" name="Google Shape;2323;p72"/>
            <p:cNvSpPr/>
            <p:nvPr/>
          </p:nvSpPr>
          <p:spPr>
            <a:xfrm>
              <a:off x="4669766" y="3293857"/>
              <a:ext cx="136466" cy="213023"/>
            </a:xfrm>
            <a:custGeom>
              <a:avLst/>
              <a:gdLst/>
              <a:ahLst/>
              <a:cxnLst/>
              <a:rect l="l" t="t" r="r" b="b"/>
              <a:pathLst>
                <a:path w="4533" h="7076" extrusionOk="0">
                  <a:moveTo>
                    <a:pt x="2569" y="1"/>
                  </a:moveTo>
                  <a:lnTo>
                    <a:pt x="1900" y="2222"/>
                  </a:lnTo>
                  <a:lnTo>
                    <a:pt x="0" y="3543"/>
                  </a:lnTo>
                  <a:lnTo>
                    <a:pt x="1900" y="4863"/>
                  </a:lnTo>
                  <a:lnTo>
                    <a:pt x="2569" y="7075"/>
                  </a:lnTo>
                  <a:lnTo>
                    <a:pt x="4532" y="5586"/>
                  </a:lnTo>
                  <a:lnTo>
                    <a:pt x="3997" y="4881"/>
                  </a:lnTo>
                  <a:lnTo>
                    <a:pt x="3042" y="5603"/>
                  </a:lnTo>
                  <a:lnTo>
                    <a:pt x="2659" y="4310"/>
                  </a:lnTo>
                  <a:lnTo>
                    <a:pt x="1543" y="3543"/>
                  </a:lnTo>
                  <a:lnTo>
                    <a:pt x="2659" y="2766"/>
                  </a:lnTo>
                  <a:lnTo>
                    <a:pt x="3042" y="1473"/>
                  </a:lnTo>
                  <a:lnTo>
                    <a:pt x="3997" y="2196"/>
                  </a:lnTo>
                  <a:lnTo>
                    <a:pt x="4532" y="1500"/>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2"/>
            <p:cNvSpPr/>
            <p:nvPr/>
          </p:nvSpPr>
          <p:spPr>
            <a:xfrm>
              <a:off x="4660885" y="3374177"/>
              <a:ext cx="460366" cy="344582"/>
            </a:xfrm>
            <a:custGeom>
              <a:avLst/>
              <a:gdLst/>
              <a:ahLst/>
              <a:cxnLst/>
              <a:rect l="l" t="t" r="r" b="b"/>
              <a:pathLst>
                <a:path w="15292" h="11446" extrusionOk="0">
                  <a:moveTo>
                    <a:pt x="5889" y="0"/>
                  </a:moveTo>
                  <a:lnTo>
                    <a:pt x="5889" y="437"/>
                  </a:lnTo>
                  <a:lnTo>
                    <a:pt x="4131" y="437"/>
                  </a:lnTo>
                  <a:lnTo>
                    <a:pt x="4131" y="1312"/>
                  </a:lnTo>
                  <a:lnTo>
                    <a:pt x="5889" y="1312"/>
                  </a:lnTo>
                  <a:lnTo>
                    <a:pt x="5889" y="1758"/>
                  </a:lnTo>
                  <a:lnTo>
                    <a:pt x="12463" y="1758"/>
                  </a:lnTo>
                  <a:cubicBezTo>
                    <a:pt x="12936" y="1758"/>
                    <a:pt x="13347" y="2132"/>
                    <a:pt x="13356" y="2614"/>
                  </a:cubicBezTo>
                  <a:cubicBezTo>
                    <a:pt x="13373" y="3105"/>
                    <a:pt x="12972" y="3515"/>
                    <a:pt x="12481" y="3515"/>
                  </a:cubicBezTo>
                  <a:lnTo>
                    <a:pt x="9412" y="3515"/>
                  </a:lnTo>
                  <a:cubicBezTo>
                    <a:pt x="8199" y="3515"/>
                    <a:pt x="7218" y="4497"/>
                    <a:pt x="7209" y="5701"/>
                  </a:cubicBezTo>
                  <a:cubicBezTo>
                    <a:pt x="7209" y="5951"/>
                    <a:pt x="7013" y="6147"/>
                    <a:pt x="6772" y="6147"/>
                  </a:cubicBezTo>
                  <a:lnTo>
                    <a:pt x="2802" y="6147"/>
                  </a:lnTo>
                  <a:cubicBezTo>
                    <a:pt x="1428" y="6147"/>
                    <a:pt x="251" y="7191"/>
                    <a:pt x="135" y="8565"/>
                  </a:cubicBezTo>
                  <a:cubicBezTo>
                    <a:pt x="1" y="10135"/>
                    <a:pt x="1232" y="11446"/>
                    <a:pt x="2775" y="11446"/>
                  </a:cubicBezTo>
                  <a:lnTo>
                    <a:pt x="15149" y="11446"/>
                  </a:lnTo>
                  <a:lnTo>
                    <a:pt x="15149" y="9689"/>
                  </a:lnTo>
                  <a:lnTo>
                    <a:pt x="2864" y="9689"/>
                  </a:lnTo>
                  <a:cubicBezTo>
                    <a:pt x="2383" y="9689"/>
                    <a:pt x="1981" y="9314"/>
                    <a:pt x="1963" y="8832"/>
                  </a:cubicBezTo>
                  <a:cubicBezTo>
                    <a:pt x="1954" y="8341"/>
                    <a:pt x="2347" y="7931"/>
                    <a:pt x="2847" y="7931"/>
                  </a:cubicBezTo>
                  <a:lnTo>
                    <a:pt x="6772" y="7931"/>
                  </a:lnTo>
                  <a:cubicBezTo>
                    <a:pt x="7985" y="7931"/>
                    <a:pt x="8966" y="6950"/>
                    <a:pt x="8966" y="5745"/>
                  </a:cubicBezTo>
                  <a:cubicBezTo>
                    <a:pt x="8966" y="5496"/>
                    <a:pt x="9163" y="5299"/>
                    <a:pt x="9412" y="5299"/>
                  </a:cubicBezTo>
                  <a:lnTo>
                    <a:pt x="12490" y="5299"/>
                  </a:lnTo>
                  <a:cubicBezTo>
                    <a:pt x="13864" y="5299"/>
                    <a:pt x="15033" y="4256"/>
                    <a:pt x="15158" y="2891"/>
                  </a:cubicBezTo>
                  <a:cubicBezTo>
                    <a:pt x="15291" y="1312"/>
                    <a:pt x="14060" y="0"/>
                    <a:pt x="12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72"/>
          <p:cNvGrpSpPr/>
          <p:nvPr/>
        </p:nvGrpSpPr>
        <p:grpSpPr>
          <a:xfrm>
            <a:off x="5317263" y="3280701"/>
            <a:ext cx="439141" cy="451514"/>
            <a:chOff x="5317263" y="3280701"/>
            <a:chExt cx="439141" cy="451514"/>
          </a:xfrm>
        </p:grpSpPr>
        <p:sp>
          <p:nvSpPr>
            <p:cNvPr id="2326" name="Google Shape;2326;p72"/>
            <p:cNvSpPr/>
            <p:nvPr/>
          </p:nvSpPr>
          <p:spPr>
            <a:xfrm>
              <a:off x="5436508" y="3280701"/>
              <a:ext cx="26342" cy="26372"/>
            </a:xfrm>
            <a:custGeom>
              <a:avLst/>
              <a:gdLst/>
              <a:ahLst/>
              <a:cxnLst/>
              <a:rect l="l" t="t" r="r" b="b"/>
              <a:pathLst>
                <a:path w="875" h="876" extrusionOk="0">
                  <a:moveTo>
                    <a:pt x="1" y="1"/>
                  </a:moveTo>
                  <a:lnTo>
                    <a:pt x="1" y="875"/>
                  </a:lnTo>
                  <a:lnTo>
                    <a:pt x="875" y="875"/>
                  </a:lnTo>
                  <a:lnTo>
                    <a:pt x="8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2"/>
            <p:cNvSpPr/>
            <p:nvPr/>
          </p:nvSpPr>
          <p:spPr>
            <a:xfrm>
              <a:off x="5317263" y="3400488"/>
              <a:ext cx="26613" cy="26613"/>
            </a:xfrm>
            <a:custGeom>
              <a:avLst/>
              <a:gdLst/>
              <a:ahLst/>
              <a:cxnLst/>
              <a:rect l="l" t="t" r="r" b="b"/>
              <a:pathLst>
                <a:path w="884" h="884" extrusionOk="0">
                  <a:moveTo>
                    <a:pt x="1" y="1"/>
                  </a:moveTo>
                  <a:lnTo>
                    <a:pt x="1" y="884"/>
                  </a:lnTo>
                  <a:lnTo>
                    <a:pt x="884" y="884"/>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2"/>
            <p:cNvSpPr/>
            <p:nvPr/>
          </p:nvSpPr>
          <p:spPr>
            <a:xfrm>
              <a:off x="5346284" y="3479183"/>
              <a:ext cx="37631" cy="37631"/>
            </a:xfrm>
            <a:custGeom>
              <a:avLst/>
              <a:gdLst/>
              <a:ahLst/>
              <a:cxnLst/>
              <a:rect l="l" t="t" r="r" b="b"/>
              <a:pathLst>
                <a:path w="1250" h="1250" extrusionOk="0">
                  <a:moveTo>
                    <a:pt x="625" y="0"/>
                  </a:moveTo>
                  <a:lnTo>
                    <a:pt x="0" y="625"/>
                  </a:lnTo>
                  <a:lnTo>
                    <a:pt x="625" y="1249"/>
                  </a:lnTo>
                  <a:lnTo>
                    <a:pt x="1249" y="625"/>
                  </a:lnTo>
                  <a:lnTo>
                    <a:pt x="6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2"/>
            <p:cNvSpPr/>
            <p:nvPr/>
          </p:nvSpPr>
          <p:spPr>
            <a:xfrm>
              <a:off x="5515473" y="3310264"/>
              <a:ext cx="37360" cy="37360"/>
            </a:xfrm>
            <a:custGeom>
              <a:avLst/>
              <a:gdLst/>
              <a:ahLst/>
              <a:cxnLst/>
              <a:rect l="l" t="t" r="r" b="b"/>
              <a:pathLst>
                <a:path w="1241" h="1241" extrusionOk="0">
                  <a:moveTo>
                    <a:pt x="616" y="0"/>
                  </a:moveTo>
                  <a:lnTo>
                    <a:pt x="1" y="625"/>
                  </a:lnTo>
                  <a:lnTo>
                    <a:pt x="616" y="1240"/>
                  </a:lnTo>
                  <a:lnTo>
                    <a:pt x="1241" y="625"/>
                  </a:lnTo>
                  <a:lnTo>
                    <a:pt x="6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2"/>
            <p:cNvSpPr/>
            <p:nvPr/>
          </p:nvSpPr>
          <p:spPr>
            <a:xfrm>
              <a:off x="5346284" y="3310264"/>
              <a:ext cx="37631" cy="37360"/>
            </a:xfrm>
            <a:custGeom>
              <a:avLst/>
              <a:gdLst/>
              <a:ahLst/>
              <a:cxnLst/>
              <a:rect l="l" t="t" r="r" b="b"/>
              <a:pathLst>
                <a:path w="1250" h="1241" extrusionOk="0">
                  <a:moveTo>
                    <a:pt x="625" y="0"/>
                  </a:moveTo>
                  <a:lnTo>
                    <a:pt x="0" y="616"/>
                  </a:lnTo>
                  <a:lnTo>
                    <a:pt x="625" y="1240"/>
                  </a:lnTo>
                  <a:lnTo>
                    <a:pt x="1249" y="616"/>
                  </a:lnTo>
                  <a:lnTo>
                    <a:pt x="6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2"/>
            <p:cNvSpPr/>
            <p:nvPr/>
          </p:nvSpPr>
          <p:spPr>
            <a:xfrm>
              <a:off x="5369916" y="3333354"/>
              <a:ext cx="154981" cy="144775"/>
            </a:xfrm>
            <a:custGeom>
              <a:avLst/>
              <a:gdLst/>
              <a:ahLst/>
              <a:cxnLst/>
              <a:rect l="l" t="t" r="r" b="b"/>
              <a:pathLst>
                <a:path w="5148" h="4809" extrusionOk="0">
                  <a:moveTo>
                    <a:pt x="2650" y="0"/>
                  </a:moveTo>
                  <a:cubicBezTo>
                    <a:pt x="1187" y="0"/>
                    <a:pt x="0" y="1187"/>
                    <a:pt x="0" y="2650"/>
                  </a:cubicBezTo>
                  <a:cubicBezTo>
                    <a:pt x="0" y="3488"/>
                    <a:pt x="402" y="4300"/>
                    <a:pt x="1124" y="4809"/>
                  </a:cubicBezTo>
                  <a:lnTo>
                    <a:pt x="1463" y="1767"/>
                  </a:lnTo>
                  <a:lnTo>
                    <a:pt x="5148" y="1767"/>
                  </a:lnTo>
                  <a:cubicBezTo>
                    <a:pt x="4782" y="741"/>
                    <a:pt x="3801" y="0"/>
                    <a:pt x="26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2"/>
            <p:cNvSpPr/>
            <p:nvPr/>
          </p:nvSpPr>
          <p:spPr>
            <a:xfrm>
              <a:off x="5521916" y="3519463"/>
              <a:ext cx="47566" cy="52955"/>
            </a:xfrm>
            <a:custGeom>
              <a:avLst/>
              <a:gdLst/>
              <a:ahLst/>
              <a:cxnLst/>
              <a:rect l="l" t="t" r="r" b="b"/>
              <a:pathLst>
                <a:path w="1580" h="1759" extrusionOk="0">
                  <a:moveTo>
                    <a:pt x="81" y="1"/>
                  </a:moveTo>
                  <a:lnTo>
                    <a:pt x="1" y="1758"/>
                  </a:lnTo>
                  <a:lnTo>
                    <a:pt x="1580" y="1758"/>
                  </a:lnTo>
                  <a:lnTo>
                    <a:pt x="1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2"/>
            <p:cNvSpPr/>
            <p:nvPr/>
          </p:nvSpPr>
          <p:spPr>
            <a:xfrm>
              <a:off x="5420131" y="3519463"/>
              <a:ext cx="77099" cy="52955"/>
            </a:xfrm>
            <a:custGeom>
              <a:avLst/>
              <a:gdLst/>
              <a:ahLst/>
              <a:cxnLst/>
              <a:rect l="l" t="t" r="r" b="b"/>
              <a:pathLst>
                <a:path w="2561" h="1759" extrusionOk="0">
                  <a:moveTo>
                    <a:pt x="197" y="1"/>
                  </a:moveTo>
                  <a:lnTo>
                    <a:pt x="1" y="1758"/>
                  </a:lnTo>
                  <a:lnTo>
                    <a:pt x="2481" y="1758"/>
                  </a:lnTo>
                  <a:lnTo>
                    <a:pt x="2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2"/>
            <p:cNvSpPr/>
            <p:nvPr/>
          </p:nvSpPr>
          <p:spPr>
            <a:xfrm>
              <a:off x="5525679" y="3413644"/>
              <a:ext cx="43803" cy="79537"/>
            </a:xfrm>
            <a:custGeom>
              <a:avLst/>
              <a:gdLst/>
              <a:ahLst/>
              <a:cxnLst/>
              <a:rect l="l" t="t" r="r" b="b"/>
              <a:pathLst>
                <a:path w="1455" h="2642" extrusionOk="0">
                  <a:moveTo>
                    <a:pt x="116" y="1"/>
                  </a:moveTo>
                  <a:lnTo>
                    <a:pt x="1" y="2641"/>
                  </a:lnTo>
                  <a:lnTo>
                    <a:pt x="1455" y="2641"/>
                  </a:lnTo>
                  <a:lnTo>
                    <a:pt x="14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2"/>
            <p:cNvSpPr/>
            <p:nvPr/>
          </p:nvSpPr>
          <p:spPr>
            <a:xfrm>
              <a:off x="5596034" y="3413644"/>
              <a:ext cx="43803" cy="79537"/>
            </a:xfrm>
            <a:custGeom>
              <a:avLst/>
              <a:gdLst/>
              <a:ahLst/>
              <a:cxnLst/>
              <a:rect l="l" t="t" r="r" b="b"/>
              <a:pathLst>
                <a:path w="1455" h="2642" extrusionOk="0">
                  <a:moveTo>
                    <a:pt x="1" y="1"/>
                  </a:moveTo>
                  <a:lnTo>
                    <a:pt x="1" y="2641"/>
                  </a:lnTo>
                  <a:lnTo>
                    <a:pt x="1455" y="2641"/>
                  </a:lnTo>
                  <a:lnTo>
                    <a:pt x="1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2"/>
            <p:cNvSpPr/>
            <p:nvPr/>
          </p:nvSpPr>
          <p:spPr>
            <a:xfrm>
              <a:off x="5596034" y="3519463"/>
              <a:ext cx="47566" cy="52955"/>
            </a:xfrm>
            <a:custGeom>
              <a:avLst/>
              <a:gdLst/>
              <a:ahLst/>
              <a:cxnLst/>
              <a:rect l="l" t="t" r="r" b="b"/>
              <a:pathLst>
                <a:path w="1580" h="1759" extrusionOk="0">
                  <a:moveTo>
                    <a:pt x="1" y="1"/>
                  </a:moveTo>
                  <a:lnTo>
                    <a:pt x="1" y="1758"/>
                  </a:lnTo>
                  <a:lnTo>
                    <a:pt x="1580" y="1758"/>
                  </a:lnTo>
                  <a:lnTo>
                    <a:pt x="1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2"/>
            <p:cNvSpPr/>
            <p:nvPr/>
          </p:nvSpPr>
          <p:spPr>
            <a:xfrm>
              <a:off x="5671236" y="3599753"/>
              <a:ext cx="85167" cy="79537"/>
            </a:xfrm>
            <a:custGeom>
              <a:avLst/>
              <a:gdLst/>
              <a:ahLst/>
              <a:cxnLst/>
              <a:rect l="l" t="t" r="r" b="b"/>
              <a:pathLst>
                <a:path w="2829" h="2642" extrusionOk="0">
                  <a:moveTo>
                    <a:pt x="1" y="1"/>
                  </a:moveTo>
                  <a:lnTo>
                    <a:pt x="126" y="2642"/>
                  </a:lnTo>
                  <a:lnTo>
                    <a:pt x="2829" y="2642"/>
                  </a:lnTo>
                  <a:lnTo>
                    <a:pt x="2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2"/>
            <p:cNvSpPr/>
            <p:nvPr/>
          </p:nvSpPr>
          <p:spPr>
            <a:xfrm>
              <a:off x="5428982" y="3413644"/>
              <a:ext cx="73095" cy="79537"/>
            </a:xfrm>
            <a:custGeom>
              <a:avLst/>
              <a:gdLst/>
              <a:ahLst/>
              <a:cxnLst/>
              <a:rect l="l" t="t" r="r" b="b"/>
              <a:pathLst>
                <a:path w="2428" h="2642" extrusionOk="0">
                  <a:moveTo>
                    <a:pt x="295" y="1"/>
                  </a:moveTo>
                  <a:lnTo>
                    <a:pt x="1" y="2641"/>
                  </a:lnTo>
                  <a:lnTo>
                    <a:pt x="2303" y="2641"/>
                  </a:lnTo>
                  <a:lnTo>
                    <a:pt x="2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2"/>
            <p:cNvSpPr/>
            <p:nvPr/>
          </p:nvSpPr>
          <p:spPr>
            <a:xfrm>
              <a:off x="5408330" y="3599753"/>
              <a:ext cx="85137" cy="79537"/>
            </a:xfrm>
            <a:custGeom>
              <a:avLst/>
              <a:gdLst/>
              <a:ahLst/>
              <a:cxnLst/>
              <a:rect l="l" t="t" r="r" b="b"/>
              <a:pathLst>
                <a:path w="2828" h="2642" extrusionOk="0">
                  <a:moveTo>
                    <a:pt x="294" y="1"/>
                  </a:moveTo>
                  <a:lnTo>
                    <a:pt x="0" y="2642"/>
                  </a:lnTo>
                  <a:lnTo>
                    <a:pt x="2712" y="2642"/>
                  </a:lnTo>
                  <a:lnTo>
                    <a:pt x="28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2"/>
            <p:cNvSpPr/>
            <p:nvPr/>
          </p:nvSpPr>
          <p:spPr>
            <a:xfrm>
              <a:off x="5662927" y="3413644"/>
              <a:ext cx="72794" cy="79537"/>
            </a:xfrm>
            <a:custGeom>
              <a:avLst/>
              <a:gdLst/>
              <a:ahLst/>
              <a:cxnLst/>
              <a:rect l="l" t="t" r="r" b="b"/>
              <a:pathLst>
                <a:path w="2418" h="2642" extrusionOk="0">
                  <a:moveTo>
                    <a:pt x="0" y="1"/>
                  </a:moveTo>
                  <a:lnTo>
                    <a:pt x="116" y="2641"/>
                  </a:lnTo>
                  <a:lnTo>
                    <a:pt x="2418" y="2641"/>
                  </a:lnTo>
                  <a:lnTo>
                    <a:pt x="21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2"/>
            <p:cNvSpPr/>
            <p:nvPr/>
          </p:nvSpPr>
          <p:spPr>
            <a:xfrm>
              <a:off x="5667744" y="3519463"/>
              <a:ext cx="76858" cy="52955"/>
            </a:xfrm>
            <a:custGeom>
              <a:avLst/>
              <a:gdLst/>
              <a:ahLst/>
              <a:cxnLst/>
              <a:rect l="l" t="t" r="r" b="b"/>
              <a:pathLst>
                <a:path w="2553" h="1759" extrusionOk="0">
                  <a:moveTo>
                    <a:pt x="1" y="1"/>
                  </a:moveTo>
                  <a:lnTo>
                    <a:pt x="81" y="1758"/>
                  </a:lnTo>
                  <a:lnTo>
                    <a:pt x="2552" y="1758"/>
                  </a:lnTo>
                  <a:lnTo>
                    <a:pt x="23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2"/>
            <p:cNvSpPr/>
            <p:nvPr/>
          </p:nvSpPr>
          <p:spPr>
            <a:xfrm>
              <a:off x="5449664" y="3599753"/>
              <a:ext cx="265376" cy="132462"/>
            </a:xfrm>
            <a:custGeom>
              <a:avLst/>
              <a:gdLst/>
              <a:ahLst/>
              <a:cxnLst/>
              <a:rect l="l" t="t" r="r" b="b"/>
              <a:pathLst>
                <a:path w="8815" h="4400" extrusionOk="0">
                  <a:moveTo>
                    <a:pt x="2365" y="1"/>
                  </a:moveTo>
                  <a:lnTo>
                    <a:pt x="2249" y="2642"/>
                  </a:lnTo>
                  <a:lnTo>
                    <a:pt x="2526" y="2642"/>
                  </a:lnTo>
                  <a:lnTo>
                    <a:pt x="2302" y="3516"/>
                  </a:lnTo>
                  <a:lnTo>
                    <a:pt x="1" y="3516"/>
                  </a:lnTo>
                  <a:lnTo>
                    <a:pt x="1" y="4399"/>
                  </a:lnTo>
                  <a:lnTo>
                    <a:pt x="8815" y="4399"/>
                  </a:lnTo>
                  <a:lnTo>
                    <a:pt x="8815" y="3516"/>
                  </a:lnTo>
                  <a:lnTo>
                    <a:pt x="6522" y="3516"/>
                  </a:lnTo>
                  <a:lnTo>
                    <a:pt x="6299" y="2642"/>
                  </a:lnTo>
                  <a:lnTo>
                    <a:pt x="6594" y="2642"/>
                  </a:lnTo>
                  <a:lnTo>
                    <a:pt x="6478" y="1"/>
                  </a:lnTo>
                  <a:lnTo>
                    <a:pt x="4863" y="1"/>
                  </a:lnTo>
                  <a:lnTo>
                    <a:pt x="4863" y="2642"/>
                  </a:lnTo>
                  <a:lnTo>
                    <a:pt x="5398" y="2642"/>
                  </a:lnTo>
                  <a:lnTo>
                    <a:pt x="5612" y="3516"/>
                  </a:lnTo>
                  <a:lnTo>
                    <a:pt x="3230" y="3516"/>
                  </a:lnTo>
                  <a:lnTo>
                    <a:pt x="3444" y="2642"/>
                  </a:lnTo>
                  <a:lnTo>
                    <a:pt x="3980" y="2642"/>
                  </a:lnTo>
                  <a:lnTo>
                    <a:pt x="39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72"/>
          <p:cNvGrpSpPr/>
          <p:nvPr/>
        </p:nvGrpSpPr>
        <p:grpSpPr>
          <a:xfrm>
            <a:off x="5973640" y="3280701"/>
            <a:ext cx="418189" cy="451515"/>
            <a:chOff x="5973640" y="3280701"/>
            <a:chExt cx="418189" cy="451515"/>
          </a:xfrm>
        </p:grpSpPr>
        <p:sp>
          <p:nvSpPr>
            <p:cNvPr id="2344" name="Google Shape;2344;p72"/>
            <p:cNvSpPr/>
            <p:nvPr/>
          </p:nvSpPr>
          <p:spPr>
            <a:xfrm>
              <a:off x="5973640" y="3280701"/>
              <a:ext cx="418189" cy="451515"/>
            </a:xfrm>
            <a:custGeom>
              <a:avLst/>
              <a:gdLst/>
              <a:ahLst/>
              <a:cxnLst/>
              <a:rect l="l" t="t" r="r" b="b"/>
              <a:pathLst>
                <a:path w="13891" h="14998" extrusionOk="0">
                  <a:moveTo>
                    <a:pt x="6950" y="884"/>
                  </a:moveTo>
                  <a:cubicBezTo>
                    <a:pt x="7441" y="884"/>
                    <a:pt x="7985" y="1544"/>
                    <a:pt x="8404" y="2659"/>
                  </a:cubicBezTo>
                  <a:cubicBezTo>
                    <a:pt x="8485" y="2882"/>
                    <a:pt x="8565" y="3114"/>
                    <a:pt x="8627" y="3355"/>
                  </a:cubicBezTo>
                  <a:cubicBezTo>
                    <a:pt x="8083" y="3534"/>
                    <a:pt x="7521" y="3757"/>
                    <a:pt x="6950" y="4024"/>
                  </a:cubicBezTo>
                  <a:cubicBezTo>
                    <a:pt x="6370" y="3757"/>
                    <a:pt x="5808" y="3534"/>
                    <a:pt x="5264" y="3355"/>
                  </a:cubicBezTo>
                  <a:cubicBezTo>
                    <a:pt x="5327" y="3114"/>
                    <a:pt x="5407" y="2882"/>
                    <a:pt x="5487" y="2659"/>
                  </a:cubicBezTo>
                  <a:cubicBezTo>
                    <a:pt x="5907" y="1544"/>
                    <a:pt x="6451" y="884"/>
                    <a:pt x="6950" y="884"/>
                  </a:cubicBezTo>
                  <a:close/>
                  <a:moveTo>
                    <a:pt x="5050" y="4212"/>
                  </a:moveTo>
                  <a:cubicBezTo>
                    <a:pt x="5336" y="4310"/>
                    <a:pt x="5621" y="4417"/>
                    <a:pt x="5915" y="4533"/>
                  </a:cubicBezTo>
                  <a:cubicBezTo>
                    <a:pt x="5568" y="4720"/>
                    <a:pt x="5237" y="4916"/>
                    <a:pt x="4898" y="5122"/>
                  </a:cubicBezTo>
                  <a:cubicBezTo>
                    <a:pt x="4943" y="4809"/>
                    <a:pt x="4988" y="4506"/>
                    <a:pt x="5050" y="4212"/>
                  </a:cubicBezTo>
                  <a:close/>
                  <a:moveTo>
                    <a:pt x="8842" y="4212"/>
                  </a:moveTo>
                  <a:cubicBezTo>
                    <a:pt x="8904" y="4506"/>
                    <a:pt x="8949" y="4809"/>
                    <a:pt x="8993" y="5122"/>
                  </a:cubicBezTo>
                  <a:cubicBezTo>
                    <a:pt x="8654" y="4916"/>
                    <a:pt x="8324" y="4720"/>
                    <a:pt x="7976" y="4533"/>
                  </a:cubicBezTo>
                  <a:cubicBezTo>
                    <a:pt x="8271" y="4417"/>
                    <a:pt x="8556" y="4310"/>
                    <a:pt x="8842" y="4212"/>
                  </a:cubicBezTo>
                  <a:close/>
                  <a:moveTo>
                    <a:pt x="2534" y="3730"/>
                  </a:moveTo>
                  <a:cubicBezTo>
                    <a:pt x="3079" y="3730"/>
                    <a:pt x="3676" y="3837"/>
                    <a:pt x="4203" y="3962"/>
                  </a:cubicBezTo>
                  <a:cubicBezTo>
                    <a:pt x="4087" y="4533"/>
                    <a:pt x="3997" y="5130"/>
                    <a:pt x="3935" y="5755"/>
                  </a:cubicBezTo>
                  <a:cubicBezTo>
                    <a:pt x="3427" y="6121"/>
                    <a:pt x="2945" y="6504"/>
                    <a:pt x="2517" y="6888"/>
                  </a:cubicBezTo>
                  <a:cubicBezTo>
                    <a:pt x="2338" y="6701"/>
                    <a:pt x="2178" y="6522"/>
                    <a:pt x="2026" y="6344"/>
                  </a:cubicBezTo>
                  <a:cubicBezTo>
                    <a:pt x="1277" y="5425"/>
                    <a:pt x="973" y="4613"/>
                    <a:pt x="1214" y="4185"/>
                  </a:cubicBezTo>
                  <a:cubicBezTo>
                    <a:pt x="1393" y="3890"/>
                    <a:pt x="1865" y="3730"/>
                    <a:pt x="2534" y="3730"/>
                  </a:cubicBezTo>
                  <a:close/>
                  <a:moveTo>
                    <a:pt x="11373" y="3731"/>
                  </a:moveTo>
                  <a:cubicBezTo>
                    <a:pt x="12038" y="3731"/>
                    <a:pt x="12503" y="3886"/>
                    <a:pt x="12678" y="4185"/>
                  </a:cubicBezTo>
                  <a:cubicBezTo>
                    <a:pt x="12927" y="4613"/>
                    <a:pt x="12615" y="5425"/>
                    <a:pt x="11866" y="6344"/>
                  </a:cubicBezTo>
                  <a:cubicBezTo>
                    <a:pt x="11714" y="6522"/>
                    <a:pt x="11554" y="6701"/>
                    <a:pt x="11375" y="6888"/>
                  </a:cubicBezTo>
                  <a:cubicBezTo>
                    <a:pt x="10947" y="6504"/>
                    <a:pt x="10465" y="6121"/>
                    <a:pt x="9957" y="5755"/>
                  </a:cubicBezTo>
                  <a:cubicBezTo>
                    <a:pt x="9894" y="5130"/>
                    <a:pt x="9805" y="4533"/>
                    <a:pt x="9689" y="3962"/>
                  </a:cubicBezTo>
                  <a:cubicBezTo>
                    <a:pt x="9939" y="3908"/>
                    <a:pt x="10171" y="3855"/>
                    <a:pt x="10403" y="3819"/>
                  </a:cubicBezTo>
                  <a:cubicBezTo>
                    <a:pt x="10759" y="3760"/>
                    <a:pt x="11084" y="3731"/>
                    <a:pt x="11373" y="3731"/>
                  </a:cubicBezTo>
                  <a:close/>
                  <a:moveTo>
                    <a:pt x="3873" y="6906"/>
                  </a:moveTo>
                  <a:cubicBezTo>
                    <a:pt x="3855" y="7289"/>
                    <a:pt x="3855" y="7673"/>
                    <a:pt x="3873" y="8083"/>
                  </a:cubicBezTo>
                  <a:cubicBezTo>
                    <a:pt x="3623" y="7887"/>
                    <a:pt x="3382" y="7691"/>
                    <a:pt x="3159" y="7494"/>
                  </a:cubicBezTo>
                  <a:cubicBezTo>
                    <a:pt x="3382" y="7298"/>
                    <a:pt x="3623" y="7102"/>
                    <a:pt x="3873" y="6906"/>
                  </a:cubicBezTo>
                  <a:close/>
                  <a:moveTo>
                    <a:pt x="10028" y="6906"/>
                  </a:moveTo>
                  <a:lnTo>
                    <a:pt x="10028" y="6906"/>
                  </a:lnTo>
                  <a:cubicBezTo>
                    <a:pt x="10278" y="7102"/>
                    <a:pt x="10510" y="7298"/>
                    <a:pt x="10733" y="7494"/>
                  </a:cubicBezTo>
                  <a:cubicBezTo>
                    <a:pt x="10510" y="7691"/>
                    <a:pt x="10278" y="7887"/>
                    <a:pt x="10028" y="8083"/>
                  </a:cubicBezTo>
                  <a:cubicBezTo>
                    <a:pt x="10037" y="7700"/>
                    <a:pt x="10037" y="7316"/>
                    <a:pt x="10028" y="6906"/>
                  </a:cubicBezTo>
                  <a:close/>
                  <a:moveTo>
                    <a:pt x="6950" y="4997"/>
                  </a:moveTo>
                  <a:cubicBezTo>
                    <a:pt x="7664" y="5353"/>
                    <a:pt x="8404" y="5773"/>
                    <a:pt x="9109" y="6246"/>
                  </a:cubicBezTo>
                  <a:cubicBezTo>
                    <a:pt x="9163" y="7057"/>
                    <a:pt x="9163" y="7914"/>
                    <a:pt x="9109" y="8743"/>
                  </a:cubicBezTo>
                  <a:cubicBezTo>
                    <a:pt x="8770" y="8975"/>
                    <a:pt x="7709" y="9618"/>
                    <a:pt x="6950" y="9992"/>
                  </a:cubicBezTo>
                  <a:cubicBezTo>
                    <a:pt x="6228" y="9636"/>
                    <a:pt x="5487" y="9216"/>
                    <a:pt x="4783" y="8743"/>
                  </a:cubicBezTo>
                  <a:cubicBezTo>
                    <a:pt x="4729" y="7932"/>
                    <a:pt x="4729" y="7084"/>
                    <a:pt x="4783" y="6246"/>
                  </a:cubicBezTo>
                  <a:cubicBezTo>
                    <a:pt x="5452" y="5799"/>
                    <a:pt x="6183" y="5371"/>
                    <a:pt x="6950" y="4997"/>
                  </a:cubicBezTo>
                  <a:close/>
                  <a:moveTo>
                    <a:pt x="4898" y="9867"/>
                  </a:moveTo>
                  <a:lnTo>
                    <a:pt x="4898" y="9867"/>
                  </a:lnTo>
                  <a:cubicBezTo>
                    <a:pt x="5229" y="10073"/>
                    <a:pt x="5559" y="10260"/>
                    <a:pt x="5915" y="10456"/>
                  </a:cubicBezTo>
                  <a:cubicBezTo>
                    <a:pt x="5621" y="10572"/>
                    <a:pt x="5336" y="10679"/>
                    <a:pt x="5050" y="10777"/>
                  </a:cubicBezTo>
                  <a:cubicBezTo>
                    <a:pt x="4988" y="10483"/>
                    <a:pt x="4943" y="10180"/>
                    <a:pt x="4898" y="9867"/>
                  </a:cubicBezTo>
                  <a:close/>
                  <a:moveTo>
                    <a:pt x="8993" y="9867"/>
                  </a:moveTo>
                  <a:lnTo>
                    <a:pt x="8993" y="9867"/>
                  </a:lnTo>
                  <a:cubicBezTo>
                    <a:pt x="8949" y="10180"/>
                    <a:pt x="8904" y="10483"/>
                    <a:pt x="8842" y="10777"/>
                  </a:cubicBezTo>
                  <a:cubicBezTo>
                    <a:pt x="8556" y="10679"/>
                    <a:pt x="8271" y="10572"/>
                    <a:pt x="7976" y="10456"/>
                  </a:cubicBezTo>
                  <a:cubicBezTo>
                    <a:pt x="8324" y="10269"/>
                    <a:pt x="8654" y="10082"/>
                    <a:pt x="8993" y="9867"/>
                  </a:cubicBezTo>
                  <a:close/>
                  <a:moveTo>
                    <a:pt x="2517" y="8110"/>
                  </a:moveTo>
                  <a:cubicBezTo>
                    <a:pt x="2945" y="8494"/>
                    <a:pt x="3427" y="8868"/>
                    <a:pt x="3935" y="9234"/>
                  </a:cubicBezTo>
                  <a:cubicBezTo>
                    <a:pt x="3997" y="9859"/>
                    <a:pt x="4087" y="10465"/>
                    <a:pt x="4203" y="11027"/>
                  </a:cubicBezTo>
                  <a:cubicBezTo>
                    <a:pt x="3962" y="11090"/>
                    <a:pt x="3721" y="11134"/>
                    <a:pt x="3489" y="11179"/>
                  </a:cubicBezTo>
                  <a:cubicBezTo>
                    <a:pt x="3140" y="11237"/>
                    <a:pt x="2820" y="11265"/>
                    <a:pt x="2536" y="11265"/>
                  </a:cubicBezTo>
                  <a:cubicBezTo>
                    <a:pt x="1861" y="11265"/>
                    <a:pt x="1390" y="11105"/>
                    <a:pt x="1214" y="10804"/>
                  </a:cubicBezTo>
                  <a:cubicBezTo>
                    <a:pt x="973" y="10376"/>
                    <a:pt x="1277" y="9573"/>
                    <a:pt x="2026" y="8654"/>
                  </a:cubicBezTo>
                  <a:cubicBezTo>
                    <a:pt x="2178" y="8467"/>
                    <a:pt x="2338" y="8288"/>
                    <a:pt x="2517" y="8110"/>
                  </a:cubicBezTo>
                  <a:close/>
                  <a:moveTo>
                    <a:pt x="11375" y="8110"/>
                  </a:moveTo>
                  <a:cubicBezTo>
                    <a:pt x="11554" y="8288"/>
                    <a:pt x="11714" y="8467"/>
                    <a:pt x="11866" y="8654"/>
                  </a:cubicBezTo>
                  <a:cubicBezTo>
                    <a:pt x="12615" y="9573"/>
                    <a:pt x="12927" y="10376"/>
                    <a:pt x="12678" y="10804"/>
                  </a:cubicBezTo>
                  <a:cubicBezTo>
                    <a:pt x="12502" y="11105"/>
                    <a:pt x="12030" y="11265"/>
                    <a:pt x="11356" y="11265"/>
                  </a:cubicBezTo>
                  <a:cubicBezTo>
                    <a:pt x="11072" y="11265"/>
                    <a:pt x="10752" y="11237"/>
                    <a:pt x="10403" y="11179"/>
                  </a:cubicBezTo>
                  <a:cubicBezTo>
                    <a:pt x="10171" y="11134"/>
                    <a:pt x="9930" y="11090"/>
                    <a:pt x="9689" y="11027"/>
                  </a:cubicBezTo>
                  <a:cubicBezTo>
                    <a:pt x="9805" y="10465"/>
                    <a:pt x="9894" y="9859"/>
                    <a:pt x="9957" y="9234"/>
                  </a:cubicBezTo>
                  <a:cubicBezTo>
                    <a:pt x="10465" y="8868"/>
                    <a:pt x="10947" y="8494"/>
                    <a:pt x="11375" y="8110"/>
                  </a:cubicBezTo>
                  <a:close/>
                  <a:moveTo>
                    <a:pt x="6950" y="10974"/>
                  </a:moveTo>
                  <a:cubicBezTo>
                    <a:pt x="7521" y="11232"/>
                    <a:pt x="8083" y="11455"/>
                    <a:pt x="8627" y="11634"/>
                  </a:cubicBezTo>
                  <a:cubicBezTo>
                    <a:pt x="8565" y="11884"/>
                    <a:pt x="8485" y="12116"/>
                    <a:pt x="8404" y="12330"/>
                  </a:cubicBezTo>
                  <a:cubicBezTo>
                    <a:pt x="7985" y="13445"/>
                    <a:pt x="7441" y="14114"/>
                    <a:pt x="6950" y="14114"/>
                  </a:cubicBezTo>
                  <a:cubicBezTo>
                    <a:pt x="6451" y="14114"/>
                    <a:pt x="5907" y="13445"/>
                    <a:pt x="5487" y="12330"/>
                  </a:cubicBezTo>
                  <a:cubicBezTo>
                    <a:pt x="5407" y="12116"/>
                    <a:pt x="5327" y="11884"/>
                    <a:pt x="5264" y="11634"/>
                  </a:cubicBezTo>
                  <a:cubicBezTo>
                    <a:pt x="5808" y="11455"/>
                    <a:pt x="6370" y="11232"/>
                    <a:pt x="6950" y="10974"/>
                  </a:cubicBezTo>
                  <a:close/>
                  <a:moveTo>
                    <a:pt x="6950" y="1"/>
                  </a:moveTo>
                  <a:cubicBezTo>
                    <a:pt x="6040" y="1"/>
                    <a:pt x="5229" y="831"/>
                    <a:pt x="4667" y="2347"/>
                  </a:cubicBezTo>
                  <a:cubicBezTo>
                    <a:pt x="4568" y="2588"/>
                    <a:pt x="4488" y="2847"/>
                    <a:pt x="4417" y="3105"/>
                  </a:cubicBezTo>
                  <a:cubicBezTo>
                    <a:pt x="4149" y="3043"/>
                    <a:pt x="3881" y="2989"/>
                    <a:pt x="3632" y="2945"/>
                  </a:cubicBezTo>
                  <a:cubicBezTo>
                    <a:pt x="3241" y="2879"/>
                    <a:pt x="2878" y="2847"/>
                    <a:pt x="2545" y="2847"/>
                  </a:cubicBezTo>
                  <a:cubicBezTo>
                    <a:pt x="1521" y="2847"/>
                    <a:pt x="793" y="3155"/>
                    <a:pt x="456" y="3748"/>
                  </a:cubicBezTo>
                  <a:cubicBezTo>
                    <a:pt x="1" y="4533"/>
                    <a:pt x="322" y="5648"/>
                    <a:pt x="1348" y="6906"/>
                  </a:cubicBezTo>
                  <a:cubicBezTo>
                    <a:pt x="1508" y="7102"/>
                    <a:pt x="1687" y="7298"/>
                    <a:pt x="1883" y="7494"/>
                  </a:cubicBezTo>
                  <a:cubicBezTo>
                    <a:pt x="1687" y="7691"/>
                    <a:pt x="1508" y="7896"/>
                    <a:pt x="1348" y="8092"/>
                  </a:cubicBezTo>
                  <a:cubicBezTo>
                    <a:pt x="322" y="9341"/>
                    <a:pt x="1" y="10465"/>
                    <a:pt x="456" y="11241"/>
                  </a:cubicBezTo>
                  <a:cubicBezTo>
                    <a:pt x="795" y="11839"/>
                    <a:pt x="1526" y="12142"/>
                    <a:pt x="2552" y="12142"/>
                  </a:cubicBezTo>
                  <a:cubicBezTo>
                    <a:pt x="3168" y="12142"/>
                    <a:pt x="3819" y="12035"/>
                    <a:pt x="4417" y="11884"/>
                  </a:cubicBezTo>
                  <a:cubicBezTo>
                    <a:pt x="4488" y="12151"/>
                    <a:pt x="4568" y="12401"/>
                    <a:pt x="4667" y="12642"/>
                  </a:cubicBezTo>
                  <a:cubicBezTo>
                    <a:pt x="5229" y="14158"/>
                    <a:pt x="6040" y="14997"/>
                    <a:pt x="6950" y="14997"/>
                  </a:cubicBezTo>
                  <a:cubicBezTo>
                    <a:pt x="7851" y="14997"/>
                    <a:pt x="8663" y="14158"/>
                    <a:pt x="9234" y="12642"/>
                  </a:cubicBezTo>
                  <a:cubicBezTo>
                    <a:pt x="9323" y="12401"/>
                    <a:pt x="9404" y="12151"/>
                    <a:pt x="9475" y="11884"/>
                  </a:cubicBezTo>
                  <a:cubicBezTo>
                    <a:pt x="10073" y="12035"/>
                    <a:pt x="10724" y="12142"/>
                    <a:pt x="11348" y="12142"/>
                  </a:cubicBezTo>
                  <a:cubicBezTo>
                    <a:pt x="12365" y="12142"/>
                    <a:pt x="13097" y="11839"/>
                    <a:pt x="13436" y="11241"/>
                  </a:cubicBezTo>
                  <a:cubicBezTo>
                    <a:pt x="13891" y="10465"/>
                    <a:pt x="13570" y="9341"/>
                    <a:pt x="12544" y="8092"/>
                  </a:cubicBezTo>
                  <a:cubicBezTo>
                    <a:pt x="12383" y="7896"/>
                    <a:pt x="12205" y="7691"/>
                    <a:pt x="12009" y="7494"/>
                  </a:cubicBezTo>
                  <a:cubicBezTo>
                    <a:pt x="12205" y="7298"/>
                    <a:pt x="12383" y="7102"/>
                    <a:pt x="12544" y="6906"/>
                  </a:cubicBezTo>
                  <a:cubicBezTo>
                    <a:pt x="13570" y="5648"/>
                    <a:pt x="13891" y="4533"/>
                    <a:pt x="13436" y="3748"/>
                  </a:cubicBezTo>
                  <a:cubicBezTo>
                    <a:pt x="13099" y="3155"/>
                    <a:pt x="12371" y="2847"/>
                    <a:pt x="11346" y="2847"/>
                  </a:cubicBezTo>
                  <a:cubicBezTo>
                    <a:pt x="11014" y="2847"/>
                    <a:pt x="10651" y="2879"/>
                    <a:pt x="10260" y="2945"/>
                  </a:cubicBezTo>
                  <a:cubicBezTo>
                    <a:pt x="10010" y="2989"/>
                    <a:pt x="9743" y="3043"/>
                    <a:pt x="9475" y="3105"/>
                  </a:cubicBezTo>
                  <a:cubicBezTo>
                    <a:pt x="9404" y="2847"/>
                    <a:pt x="9323" y="2588"/>
                    <a:pt x="9234" y="2347"/>
                  </a:cubicBezTo>
                  <a:cubicBezTo>
                    <a:pt x="8663" y="831"/>
                    <a:pt x="7851" y="1"/>
                    <a:pt x="6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2"/>
            <p:cNvSpPr/>
            <p:nvPr/>
          </p:nvSpPr>
          <p:spPr>
            <a:xfrm>
              <a:off x="6142860" y="3466569"/>
              <a:ext cx="79778" cy="79507"/>
            </a:xfrm>
            <a:custGeom>
              <a:avLst/>
              <a:gdLst/>
              <a:ahLst/>
              <a:cxnLst/>
              <a:rect l="l" t="t" r="r" b="b"/>
              <a:pathLst>
                <a:path w="2650" h="2641" extrusionOk="0">
                  <a:moveTo>
                    <a:pt x="1329" y="0"/>
                  </a:moveTo>
                  <a:cubicBezTo>
                    <a:pt x="598" y="0"/>
                    <a:pt x="0" y="589"/>
                    <a:pt x="0" y="1320"/>
                  </a:cubicBezTo>
                  <a:cubicBezTo>
                    <a:pt x="0" y="2052"/>
                    <a:pt x="598" y="2641"/>
                    <a:pt x="1329" y="2641"/>
                  </a:cubicBezTo>
                  <a:cubicBezTo>
                    <a:pt x="2052" y="2641"/>
                    <a:pt x="2650" y="2052"/>
                    <a:pt x="2650" y="1320"/>
                  </a:cubicBezTo>
                  <a:cubicBezTo>
                    <a:pt x="2650" y="589"/>
                    <a:pt x="2052" y="0"/>
                    <a:pt x="1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72"/>
          <p:cNvGrpSpPr/>
          <p:nvPr/>
        </p:nvGrpSpPr>
        <p:grpSpPr>
          <a:xfrm>
            <a:off x="6602893" y="3280701"/>
            <a:ext cx="451514" cy="451515"/>
            <a:chOff x="6602893" y="3280701"/>
            <a:chExt cx="451514" cy="451515"/>
          </a:xfrm>
        </p:grpSpPr>
        <p:sp>
          <p:nvSpPr>
            <p:cNvPr id="2347" name="Google Shape;2347;p72"/>
            <p:cNvSpPr/>
            <p:nvPr/>
          </p:nvSpPr>
          <p:spPr>
            <a:xfrm>
              <a:off x="6682129" y="3280701"/>
              <a:ext cx="345666" cy="451515"/>
            </a:xfrm>
            <a:custGeom>
              <a:avLst/>
              <a:gdLst/>
              <a:ahLst/>
              <a:cxnLst/>
              <a:rect l="l" t="t" r="r" b="b"/>
              <a:pathLst>
                <a:path w="11482" h="14998" extrusionOk="0">
                  <a:moveTo>
                    <a:pt x="7503" y="1"/>
                  </a:moveTo>
                  <a:cubicBezTo>
                    <a:pt x="6772" y="1"/>
                    <a:pt x="6183" y="590"/>
                    <a:pt x="6183" y="1321"/>
                  </a:cubicBezTo>
                  <a:lnTo>
                    <a:pt x="6183" y="13677"/>
                  </a:lnTo>
                  <a:cubicBezTo>
                    <a:pt x="6183" y="13918"/>
                    <a:pt x="5987" y="14114"/>
                    <a:pt x="5746" y="14114"/>
                  </a:cubicBezTo>
                  <a:lnTo>
                    <a:pt x="2231" y="14114"/>
                  </a:lnTo>
                  <a:cubicBezTo>
                    <a:pt x="1990" y="14114"/>
                    <a:pt x="1794" y="13918"/>
                    <a:pt x="1794" y="13677"/>
                  </a:cubicBezTo>
                  <a:lnTo>
                    <a:pt x="1794" y="13240"/>
                  </a:lnTo>
                  <a:cubicBezTo>
                    <a:pt x="2275" y="13240"/>
                    <a:pt x="2668" y="12838"/>
                    <a:pt x="2668" y="12356"/>
                  </a:cubicBezTo>
                  <a:lnTo>
                    <a:pt x="2668" y="11482"/>
                  </a:lnTo>
                  <a:lnTo>
                    <a:pt x="1" y="11482"/>
                  </a:lnTo>
                  <a:lnTo>
                    <a:pt x="1" y="12356"/>
                  </a:lnTo>
                  <a:cubicBezTo>
                    <a:pt x="1" y="12838"/>
                    <a:pt x="402" y="13240"/>
                    <a:pt x="884" y="13240"/>
                  </a:cubicBezTo>
                  <a:lnTo>
                    <a:pt x="884" y="13668"/>
                  </a:lnTo>
                  <a:cubicBezTo>
                    <a:pt x="884" y="14399"/>
                    <a:pt x="1473" y="14997"/>
                    <a:pt x="2204" y="14997"/>
                  </a:cubicBezTo>
                  <a:lnTo>
                    <a:pt x="5737" y="14997"/>
                  </a:lnTo>
                  <a:cubicBezTo>
                    <a:pt x="6468" y="14997"/>
                    <a:pt x="7066" y="14399"/>
                    <a:pt x="7066" y="13668"/>
                  </a:cubicBezTo>
                  <a:lnTo>
                    <a:pt x="7066" y="1321"/>
                  </a:lnTo>
                  <a:cubicBezTo>
                    <a:pt x="7066" y="1071"/>
                    <a:pt x="7262" y="875"/>
                    <a:pt x="7503" y="875"/>
                  </a:cubicBezTo>
                  <a:lnTo>
                    <a:pt x="9261" y="875"/>
                  </a:lnTo>
                  <a:cubicBezTo>
                    <a:pt x="9501" y="875"/>
                    <a:pt x="9698" y="1071"/>
                    <a:pt x="9698" y="1321"/>
                  </a:cubicBezTo>
                  <a:lnTo>
                    <a:pt x="9698" y="7932"/>
                  </a:lnTo>
                  <a:lnTo>
                    <a:pt x="8850" y="7932"/>
                  </a:lnTo>
                  <a:lnTo>
                    <a:pt x="8850" y="9689"/>
                  </a:lnTo>
                  <a:lnTo>
                    <a:pt x="11482" y="9689"/>
                  </a:lnTo>
                  <a:lnTo>
                    <a:pt x="11482" y="7932"/>
                  </a:lnTo>
                  <a:lnTo>
                    <a:pt x="10608" y="7932"/>
                  </a:lnTo>
                  <a:lnTo>
                    <a:pt x="10608" y="1321"/>
                  </a:lnTo>
                  <a:cubicBezTo>
                    <a:pt x="10608" y="590"/>
                    <a:pt x="10010" y="1"/>
                    <a:pt x="9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2"/>
            <p:cNvSpPr/>
            <p:nvPr/>
          </p:nvSpPr>
          <p:spPr>
            <a:xfrm>
              <a:off x="6921163" y="3599753"/>
              <a:ext cx="133245" cy="132462"/>
            </a:xfrm>
            <a:custGeom>
              <a:avLst/>
              <a:gdLst/>
              <a:ahLst/>
              <a:cxnLst/>
              <a:rect l="l" t="t" r="r" b="b"/>
              <a:pathLst>
                <a:path w="4426" h="4400" extrusionOk="0">
                  <a:moveTo>
                    <a:pt x="0" y="1"/>
                  </a:moveTo>
                  <a:lnTo>
                    <a:pt x="0" y="3516"/>
                  </a:lnTo>
                  <a:lnTo>
                    <a:pt x="910" y="3516"/>
                  </a:lnTo>
                  <a:lnTo>
                    <a:pt x="910" y="4399"/>
                  </a:lnTo>
                  <a:lnTo>
                    <a:pt x="1784" y="4399"/>
                  </a:lnTo>
                  <a:lnTo>
                    <a:pt x="1784" y="3516"/>
                  </a:lnTo>
                  <a:lnTo>
                    <a:pt x="2668" y="3516"/>
                  </a:lnTo>
                  <a:lnTo>
                    <a:pt x="2668" y="4399"/>
                  </a:lnTo>
                  <a:lnTo>
                    <a:pt x="3542" y="4399"/>
                  </a:lnTo>
                  <a:lnTo>
                    <a:pt x="3542" y="3516"/>
                  </a:lnTo>
                  <a:lnTo>
                    <a:pt x="4425" y="3516"/>
                  </a:lnTo>
                  <a:lnTo>
                    <a:pt x="44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2"/>
            <p:cNvSpPr/>
            <p:nvPr/>
          </p:nvSpPr>
          <p:spPr>
            <a:xfrm>
              <a:off x="6602893" y="3280701"/>
              <a:ext cx="239064" cy="318300"/>
            </a:xfrm>
            <a:custGeom>
              <a:avLst/>
              <a:gdLst/>
              <a:ahLst/>
              <a:cxnLst/>
              <a:rect l="l" t="t" r="r" b="b"/>
              <a:pathLst>
                <a:path w="7941" h="10573" extrusionOk="0">
                  <a:moveTo>
                    <a:pt x="4863" y="1758"/>
                  </a:moveTo>
                  <a:lnTo>
                    <a:pt x="4863" y="2633"/>
                  </a:lnTo>
                  <a:lnTo>
                    <a:pt x="3105" y="2633"/>
                  </a:lnTo>
                  <a:lnTo>
                    <a:pt x="3105" y="1758"/>
                  </a:lnTo>
                  <a:close/>
                  <a:moveTo>
                    <a:pt x="4042" y="3739"/>
                  </a:moveTo>
                  <a:lnTo>
                    <a:pt x="4774" y="4229"/>
                  </a:lnTo>
                  <a:lnTo>
                    <a:pt x="3471" y="6174"/>
                  </a:lnTo>
                  <a:lnTo>
                    <a:pt x="6112" y="6174"/>
                  </a:lnTo>
                  <a:lnTo>
                    <a:pt x="3899" y="9493"/>
                  </a:lnTo>
                  <a:lnTo>
                    <a:pt x="3168" y="9011"/>
                  </a:lnTo>
                  <a:lnTo>
                    <a:pt x="4470" y="7057"/>
                  </a:lnTo>
                  <a:lnTo>
                    <a:pt x="1830" y="7057"/>
                  </a:lnTo>
                  <a:lnTo>
                    <a:pt x="4042" y="3739"/>
                  </a:lnTo>
                  <a:close/>
                  <a:moveTo>
                    <a:pt x="884" y="1"/>
                  </a:moveTo>
                  <a:cubicBezTo>
                    <a:pt x="393" y="1"/>
                    <a:pt x="1" y="393"/>
                    <a:pt x="1" y="884"/>
                  </a:cubicBezTo>
                  <a:lnTo>
                    <a:pt x="1" y="9689"/>
                  </a:lnTo>
                  <a:cubicBezTo>
                    <a:pt x="1" y="10180"/>
                    <a:pt x="393" y="10572"/>
                    <a:pt x="884" y="10572"/>
                  </a:cubicBezTo>
                  <a:lnTo>
                    <a:pt x="7057" y="10572"/>
                  </a:lnTo>
                  <a:cubicBezTo>
                    <a:pt x="7539" y="10572"/>
                    <a:pt x="7941" y="10180"/>
                    <a:pt x="7941" y="9689"/>
                  </a:cubicBezTo>
                  <a:lnTo>
                    <a:pt x="7941" y="884"/>
                  </a:lnTo>
                  <a:cubicBezTo>
                    <a:pt x="7941" y="393"/>
                    <a:pt x="7539" y="1"/>
                    <a:pt x="7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72"/>
          <p:cNvGrpSpPr/>
          <p:nvPr/>
        </p:nvGrpSpPr>
        <p:grpSpPr>
          <a:xfrm>
            <a:off x="7236180" y="3283320"/>
            <a:ext cx="463045" cy="446185"/>
            <a:chOff x="7236180" y="3283320"/>
            <a:chExt cx="463045" cy="446185"/>
          </a:xfrm>
        </p:grpSpPr>
        <p:sp>
          <p:nvSpPr>
            <p:cNvPr id="2351" name="Google Shape;2351;p72"/>
            <p:cNvSpPr/>
            <p:nvPr/>
          </p:nvSpPr>
          <p:spPr>
            <a:xfrm>
              <a:off x="7236180" y="3564319"/>
              <a:ext cx="463045" cy="165186"/>
            </a:xfrm>
            <a:custGeom>
              <a:avLst/>
              <a:gdLst/>
              <a:ahLst/>
              <a:cxnLst/>
              <a:rect l="l" t="t" r="r" b="b"/>
              <a:pathLst>
                <a:path w="15381" h="5487" extrusionOk="0">
                  <a:moveTo>
                    <a:pt x="2320" y="0"/>
                  </a:moveTo>
                  <a:lnTo>
                    <a:pt x="2320" y="0"/>
                  </a:lnTo>
                  <a:cubicBezTo>
                    <a:pt x="2061" y="491"/>
                    <a:pt x="2142" y="1116"/>
                    <a:pt x="2561" y="1526"/>
                  </a:cubicBezTo>
                  <a:lnTo>
                    <a:pt x="839" y="3230"/>
                  </a:lnTo>
                  <a:cubicBezTo>
                    <a:pt x="1" y="4059"/>
                    <a:pt x="589" y="5487"/>
                    <a:pt x="1767" y="5487"/>
                  </a:cubicBezTo>
                  <a:lnTo>
                    <a:pt x="6736" y="5487"/>
                  </a:lnTo>
                  <a:cubicBezTo>
                    <a:pt x="7084" y="5487"/>
                    <a:pt x="7414" y="5344"/>
                    <a:pt x="7664" y="5094"/>
                  </a:cubicBezTo>
                  <a:lnTo>
                    <a:pt x="11179" y="1588"/>
                  </a:lnTo>
                  <a:cubicBezTo>
                    <a:pt x="11268" y="1499"/>
                    <a:pt x="11382" y="1455"/>
                    <a:pt x="11494" y="1455"/>
                  </a:cubicBezTo>
                  <a:cubicBezTo>
                    <a:pt x="11607" y="1455"/>
                    <a:pt x="11718" y="1499"/>
                    <a:pt x="11803" y="1588"/>
                  </a:cubicBezTo>
                  <a:lnTo>
                    <a:pt x="12321" y="2097"/>
                  </a:lnTo>
                  <a:cubicBezTo>
                    <a:pt x="12490" y="2266"/>
                    <a:pt x="12490" y="2552"/>
                    <a:pt x="12321" y="2721"/>
                  </a:cubicBezTo>
                  <a:lnTo>
                    <a:pt x="11803" y="3239"/>
                  </a:lnTo>
                  <a:cubicBezTo>
                    <a:pt x="10974" y="4068"/>
                    <a:pt x="11562" y="5487"/>
                    <a:pt x="12731" y="5487"/>
                  </a:cubicBezTo>
                  <a:lnTo>
                    <a:pt x="15381" y="5487"/>
                  </a:lnTo>
                  <a:lnTo>
                    <a:pt x="15381" y="4604"/>
                  </a:lnTo>
                  <a:lnTo>
                    <a:pt x="12731" y="4604"/>
                  </a:lnTo>
                  <a:cubicBezTo>
                    <a:pt x="12463" y="4604"/>
                    <a:pt x="12356" y="4398"/>
                    <a:pt x="12330" y="4336"/>
                  </a:cubicBezTo>
                  <a:cubicBezTo>
                    <a:pt x="12303" y="4274"/>
                    <a:pt x="12231" y="4051"/>
                    <a:pt x="12428" y="3854"/>
                  </a:cubicBezTo>
                  <a:lnTo>
                    <a:pt x="12936" y="3346"/>
                  </a:lnTo>
                  <a:cubicBezTo>
                    <a:pt x="13454" y="2828"/>
                    <a:pt x="13454" y="1990"/>
                    <a:pt x="12936" y="1481"/>
                  </a:cubicBezTo>
                  <a:lnTo>
                    <a:pt x="12428" y="964"/>
                  </a:lnTo>
                  <a:cubicBezTo>
                    <a:pt x="12169" y="705"/>
                    <a:pt x="11830" y="576"/>
                    <a:pt x="11492" y="576"/>
                  </a:cubicBezTo>
                  <a:cubicBezTo>
                    <a:pt x="11154" y="576"/>
                    <a:pt x="10817" y="705"/>
                    <a:pt x="10563" y="964"/>
                  </a:cubicBezTo>
                  <a:lnTo>
                    <a:pt x="7048" y="4479"/>
                  </a:lnTo>
                  <a:cubicBezTo>
                    <a:pt x="6959" y="4559"/>
                    <a:pt x="6852" y="4604"/>
                    <a:pt x="6736" y="4604"/>
                  </a:cubicBezTo>
                  <a:lnTo>
                    <a:pt x="1767" y="4604"/>
                  </a:lnTo>
                  <a:cubicBezTo>
                    <a:pt x="1490" y="4604"/>
                    <a:pt x="1383" y="4398"/>
                    <a:pt x="1357" y="4336"/>
                  </a:cubicBezTo>
                  <a:cubicBezTo>
                    <a:pt x="1330" y="4274"/>
                    <a:pt x="1267" y="4051"/>
                    <a:pt x="1455" y="3854"/>
                  </a:cubicBezTo>
                  <a:lnTo>
                    <a:pt x="3177" y="2150"/>
                  </a:lnTo>
                  <a:cubicBezTo>
                    <a:pt x="3436" y="2410"/>
                    <a:pt x="3770" y="2539"/>
                    <a:pt x="4106" y="2539"/>
                  </a:cubicBezTo>
                  <a:cubicBezTo>
                    <a:pt x="4313" y="2539"/>
                    <a:pt x="4520" y="2490"/>
                    <a:pt x="4711" y="2391"/>
                  </a:cubicBezTo>
                  <a:cubicBezTo>
                    <a:pt x="4613" y="2320"/>
                    <a:pt x="4515" y="2240"/>
                    <a:pt x="4425" y="2150"/>
                  </a:cubicBezTo>
                  <a:lnTo>
                    <a:pt x="2561" y="286"/>
                  </a:lnTo>
                  <a:cubicBezTo>
                    <a:pt x="2472" y="197"/>
                    <a:pt x="2391" y="99"/>
                    <a:pt x="23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2"/>
            <p:cNvSpPr/>
            <p:nvPr/>
          </p:nvSpPr>
          <p:spPr>
            <a:xfrm>
              <a:off x="7574590" y="3377067"/>
              <a:ext cx="85438" cy="83090"/>
            </a:xfrm>
            <a:custGeom>
              <a:avLst/>
              <a:gdLst/>
              <a:ahLst/>
              <a:cxnLst/>
              <a:rect l="l" t="t" r="r" b="b"/>
              <a:pathLst>
                <a:path w="2838" h="2760" extrusionOk="0">
                  <a:moveTo>
                    <a:pt x="1868" y="0"/>
                  </a:moveTo>
                  <a:cubicBezTo>
                    <a:pt x="1642" y="0"/>
                    <a:pt x="1414" y="87"/>
                    <a:pt x="1240" y="261"/>
                  </a:cubicBezTo>
                  <a:lnTo>
                    <a:pt x="0" y="1510"/>
                  </a:lnTo>
                  <a:lnTo>
                    <a:pt x="1240" y="2759"/>
                  </a:lnTo>
                  <a:lnTo>
                    <a:pt x="2489" y="1510"/>
                  </a:lnTo>
                  <a:cubicBezTo>
                    <a:pt x="2837" y="1162"/>
                    <a:pt x="2837" y="609"/>
                    <a:pt x="2489" y="261"/>
                  </a:cubicBezTo>
                  <a:cubicBezTo>
                    <a:pt x="2320" y="87"/>
                    <a:pt x="2094" y="0"/>
                    <a:pt x="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2"/>
            <p:cNvSpPr/>
            <p:nvPr/>
          </p:nvSpPr>
          <p:spPr>
            <a:xfrm>
              <a:off x="7315417" y="3507662"/>
              <a:ext cx="117650" cy="114309"/>
            </a:xfrm>
            <a:custGeom>
              <a:avLst/>
              <a:gdLst/>
              <a:ahLst/>
              <a:cxnLst/>
              <a:rect l="l" t="t" r="r" b="b"/>
              <a:pathLst>
                <a:path w="3908" h="3797" extrusionOk="0">
                  <a:moveTo>
                    <a:pt x="259" y="0"/>
                  </a:moveTo>
                  <a:cubicBezTo>
                    <a:pt x="0" y="500"/>
                    <a:pt x="81" y="1124"/>
                    <a:pt x="500" y="1535"/>
                  </a:cubicBezTo>
                  <a:lnTo>
                    <a:pt x="2364" y="3408"/>
                  </a:lnTo>
                  <a:cubicBezTo>
                    <a:pt x="2624" y="3667"/>
                    <a:pt x="2962" y="3797"/>
                    <a:pt x="3300" y="3797"/>
                  </a:cubicBezTo>
                  <a:cubicBezTo>
                    <a:pt x="3508" y="3797"/>
                    <a:pt x="3717" y="3747"/>
                    <a:pt x="3908" y="3649"/>
                  </a:cubicBezTo>
                  <a:cubicBezTo>
                    <a:pt x="3801" y="3577"/>
                    <a:pt x="3703" y="3497"/>
                    <a:pt x="3613" y="3408"/>
                  </a:cubicBezTo>
                  <a:lnTo>
                    <a:pt x="500" y="286"/>
                  </a:lnTo>
                  <a:cubicBezTo>
                    <a:pt x="411" y="196"/>
                    <a:pt x="330" y="98"/>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2"/>
            <p:cNvSpPr/>
            <p:nvPr/>
          </p:nvSpPr>
          <p:spPr>
            <a:xfrm>
              <a:off x="7333148" y="3394317"/>
              <a:ext cx="212722" cy="208838"/>
            </a:xfrm>
            <a:custGeom>
              <a:avLst/>
              <a:gdLst/>
              <a:ahLst/>
              <a:cxnLst/>
              <a:rect l="l" t="t" r="r" b="b"/>
              <a:pathLst>
                <a:path w="7066" h="6937" extrusionOk="0">
                  <a:moveTo>
                    <a:pt x="2079" y="0"/>
                  </a:moveTo>
                  <a:lnTo>
                    <a:pt x="518" y="1562"/>
                  </a:lnTo>
                  <a:cubicBezTo>
                    <a:pt x="0" y="2079"/>
                    <a:pt x="0" y="2918"/>
                    <a:pt x="518" y="3435"/>
                  </a:cubicBezTo>
                  <a:lnTo>
                    <a:pt x="3640" y="6548"/>
                  </a:lnTo>
                  <a:cubicBezTo>
                    <a:pt x="3894" y="6807"/>
                    <a:pt x="4233" y="6937"/>
                    <a:pt x="4572" y="6937"/>
                  </a:cubicBezTo>
                  <a:cubicBezTo>
                    <a:pt x="4911" y="6937"/>
                    <a:pt x="5250" y="6807"/>
                    <a:pt x="5504" y="6548"/>
                  </a:cubicBezTo>
                  <a:lnTo>
                    <a:pt x="7066" y="4987"/>
                  </a:lnTo>
                  <a:lnTo>
                    <a:pt x="2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2"/>
            <p:cNvSpPr/>
            <p:nvPr/>
          </p:nvSpPr>
          <p:spPr>
            <a:xfrm>
              <a:off x="7404587" y="3330254"/>
              <a:ext cx="208417" cy="203269"/>
            </a:xfrm>
            <a:custGeom>
              <a:avLst/>
              <a:gdLst/>
              <a:ahLst/>
              <a:cxnLst/>
              <a:rect l="l" t="t" r="r" b="b"/>
              <a:pathLst>
                <a:path w="6923" h="6752" extrusionOk="0">
                  <a:moveTo>
                    <a:pt x="967" y="1"/>
                  </a:moveTo>
                  <a:cubicBezTo>
                    <a:pt x="741" y="1"/>
                    <a:pt x="513" y="86"/>
                    <a:pt x="339" y="255"/>
                  </a:cubicBezTo>
                  <a:cubicBezTo>
                    <a:pt x="0" y="603"/>
                    <a:pt x="0" y="1165"/>
                    <a:pt x="339" y="1504"/>
                  </a:cubicBezTo>
                  <a:lnTo>
                    <a:pt x="5335" y="6491"/>
                  </a:lnTo>
                  <a:cubicBezTo>
                    <a:pt x="5504" y="6665"/>
                    <a:pt x="5730" y="6752"/>
                    <a:pt x="5955" y="6752"/>
                  </a:cubicBezTo>
                  <a:cubicBezTo>
                    <a:pt x="6180" y="6752"/>
                    <a:pt x="6405" y="6665"/>
                    <a:pt x="6575" y="6491"/>
                  </a:cubicBezTo>
                  <a:cubicBezTo>
                    <a:pt x="6923" y="6152"/>
                    <a:pt x="6923" y="5590"/>
                    <a:pt x="6575" y="5251"/>
                  </a:cubicBezTo>
                  <a:lnTo>
                    <a:pt x="1588" y="255"/>
                  </a:lnTo>
                  <a:cubicBezTo>
                    <a:pt x="1419" y="86"/>
                    <a:pt x="1193" y="1"/>
                    <a:pt x="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2"/>
            <p:cNvSpPr/>
            <p:nvPr/>
          </p:nvSpPr>
          <p:spPr>
            <a:xfrm>
              <a:off x="7480572" y="3283320"/>
              <a:ext cx="85438" cy="82819"/>
            </a:xfrm>
            <a:custGeom>
              <a:avLst/>
              <a:gdLst/>
              <a:ahLst/>
              <a:cxnLst/>
              <a:rect l="l" t="t" r="r" b="b"/>
              <a:pathLst>
                <a:path w="2838" h="2751" extrusionOk="0">
                  <a:moveTo>
                    <a:pt x="1869" y="1"/>
                  </a:moveTo>
                  <a:cubicBezTo>
                    <a:pt x="1642" y="1"/>
                    <a:pt x="1415" y="88"/>
                    <a:pt x="1241" y="262"/>
                  </a:cubicBezTo>
                  <a:lnTo>
                    <a:pt x="1" y="1502"/>
                  </a:lnTo>
                  <a:lnTo>
                    <a:pt x="1241" y="2751"/>
                  </a:lnTo>
                  <a:lnTo>
                    <a:pt x="2490" y="1502"/>
                  </a:lnTo>
                  <a:cubicBezTo>
                    <a:pt x="2838" y="1163"/>
                    <a:pt x="2838" y="601"/>
                    <a:pt x="2490" y="262"/>
                  </a:cubicBezTo>
                  <a:cubicBezTo>
                    <a:pt x="2320" y="88"/>
                    <a:pt x="2095" y="1"/>
                    <a:pt x="1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72"/>
          <p:cNvGrpSpPr/>
          <p:nvPr/>
        </p:nvGrpSpPr>
        <p:grpSpPr>
          <a:xfrm>
            <a:off x="1435925" y="3883371"/>
            <a:ext cx="451515" cy="451484"/>
            <a:chOff x="1435925" y="3883371"/>
            <a:chExt cx="451515" cy="451484"/>
          </a:xfrm>
        </p:grpSpPr>
        <p:sp>
          <p:nvSpPr>
            <p:cNvPr id="2358" name="Google Shape;2358;p72"/>
            <p:cNvSpPr/>
            <p:nvPr/>
          </p:nvSpPr>
          <p:spPr>
            <a:xfrm>
              <a:off x="1542828" y="4029741"/>
              <a:ext cx="26342" cy="52925"/>
            </a:xfrm>
            <a:custGeom>
              <a:avLst/>
              <a:gdLst/>
              <a:ahLst/>
              <a:cxnLst/>
              <a:rect l="l" t="t" r="r" b="b"/>
              <a:pathLst>
                <a:path w="875" h="1758" extrusionOk="0">
                  <a:moveTo>
                    <a:pt x="0" y="1"/>
                  </a:moveTo>
                  <a:lnTo>
                    <a:pt x="0" y="1758"/>
                  </a:lnTo>
                  <a:lnTo>
                    <a:pt x="875" y="1758"/>
                  </a:lnTo>
                  <a:lnTo>
                    <a:pt x="8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2"/>
            <p:cNvSpPr/>
            <p:nvPr/>
          </p:nvSpPr>
          <p:spPr>
            <a:xfrm>
              <a:off x="1754465" y="4029741"/>
              <a:ext cx="26342" cy="52925"/>
            </a:xfrm>
            <a:custGeom>
              <a:avLst/>
              <a:gdLst/>
              <a:ahLst/>
              <a:cxnLst/>
              <a:rect l="l" t="t" r="r" b="b"/>
              <a:pathLst>
                <a:path w="875" h="1758" extrusionOk="0">
                  <a:moveTo>
                    <a:pt x="0" y="1"/>
                  </a:moveTo>
                  <a:lnTo>
                    <a:pt x="0" y="1758"/>
                  </a:lnTo>
                  <a:lnTo>
                    <a:pt x="874" y="1758"/>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2"/>
            <p:cNvSpPr/>
            <p:nvPr/>
          </p:nvSpPr>
          <p:spPr>
            <a:xfrm>
              <a:off x="1435925" y="3883371"/>
              <a:ext cx="451515" cy="185356"/>
            </a:xfrm>
            <a:custGeom>
              <a:avLst/>
              <a:gdLst/>
              <a:ahLst/>
              <a:cxnLst/>
              <a:rect l="l" t="t" r="r" b="b"/>
              <a:pathLst>
                <a:path w="14998" h="6157" extrusionOk="0">
                  <a:moveTo>
                    <a:pt x="9725" y="884"/>
                  </a:moveTo>
                  <a:cubicBezTo>
                    <a:pt x="9975" y="884"/>
                    <a:pt x="10171" y="1080"/>
                    <a:pt x="10171" y="1321"/>
                  </a:cubicBezTo>
                  <a:lnTo>
                    <a:pt x="10171" y="2195"/>
                  </a:lnTo>
                  <a:lnTo>
                    <a:pt x="4863" y="2195"/>
                  </a:lnTo>
                  <a:lnTo>
                    <a:pt x="4863" y="1321"/>
                  </a:lnTo>
                  <a:cubicBezTo>
                    <a:pt x="4863" y="1080"/>
                    <a:pt x="5068" y="884"/>
                    <a:pt x="5309" y="884"/>
                  </a:cubicBezTo>
                  <a:close/>
                  <a:moveTo>
                    <a:pt x="5309" y="1"/>
                  </a:moveTo>
                  <a:cubicBezTo>
                    <a:pt x="4577" y="1"/>
                    <a:pt x="3989" y="598"/>
                    <a:pt x="3989" y="1321"/>
                  </a:cubicBezTo>
                  <a:lnTo>
                    <a:pt x="3989" y="2195"/>
                  </a:lnTo>
                  <a:lnTo>
                    <a:pt x="1" y="2195"/>
                  </a:lnTo>
                  <a:lnTo>
                    <a:pt x="1" y="6156"/>
                  </a:lnTo>
                  <a:lnTo>
                    <a:pt x="2668" y="6156"/>
                  </a:lnTo>
                  <a:lnTo>
                    <a:pt x="2668" y="3953"/>
                  </a:lnTo>
                  <a:lnTo>
                    <a:pt x="5309" y="3953"/>
                  </a:lnTo>
                  <a:lnTo>
                    <a:pt x="5309" y="6156"/>
                  </a:lnTo>
                  <a:lnTo>
                    <a:pt x="9698" y="6156"/>
                  </a:lnTo>
                  <a:lnTo>
                    <a:pt x="9698" y="3953"/>
                  </a:lnTo>
                  <a:lnTo>
                    <a:pt x="12339" y="3953"/>
                  </a:lnTo>
                  <a:lnTo>
                    <a:pt x="12339" y="6156"/>
                  </a:lnTo>
                  <a:lnTo>
                    <a:pt x="14997" y="6156"/>
                  </a:lnTo>
                  <a:lnTo>
                    <a:pt x="14997" y="2195"/>
                  </a:lnTo>
                  <a:lnTo>
                    <a:pt x="11045" y="2195"/>
                  </a:lnTo>
                  <a:lnTo>
                    <a:pt x="11045" y="1321"/>
                  </a:lnTo>
                  <a:cubicBezTo>
                    <a:pt x="11045" y="598"/>
                    <a:pt x="10456" y="1"/>
                    <a:pt x="9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2"/>
            <p:cNvSpPr/>
            <p:nvPr/>
          </p:nvSpPr>
          <p:spPr>
            <a:xfrm>
              <a:off x="1635220" y="4188454"/>
              <a:ext cx="53196" cy="53226"/>
            </a:xfrm>
            <a:custGeom>
              <a:avLst/>
              <a:gdLst/>
              <a:ahLst/>
              <a:cxnLst/>
              <a:rect l="l" t="t" r="r" b="b"/>
              <a:pathLst>
                <a:path w="1767" h="1768" extrusionOk="0">
                  <a:moveTo>
                    <a:pt x="883" y="1"/>
                  </a:moveTo>
                  <a:cubicBezTo>
                    <a:pt x="393" y="1"/>
                    <a:pt x="0" y="402"/>
                    <a:pt x="0" y="884"/>
                  </a:cubicBezTo>
                  <a:cubicBezTo>
                    <a:pt x="0" y="1375"/>
                    <a:pt x="393" y="1767"/>
                    <a:pt x="883" y="1767"/>
                  </a:cubicBezTo>
                  <a:cubicBezTo>
                    <a:pt x="1374" y="1767"/>
                    <a:pt x="1767" y="1375"/>
                    <a:pt x="1767" y="884"/>
                  </a:cubicBezTo>
                  <a:cubicBezTo>
                    <a:pt x="1767" y="402"/>
                    <a:pt x="1374"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2"/>
            <p:cNvSpPr/>
            <p:nvPr/>
          </p:nvSpPr>
          <p:spPr>
            <a:xfrm>
              <a:off x="1462538" y="4095821"/>
              <a:ext cx="398560" cy="239034"/>
            </a:xfrm>
            <a:custGeom>
              <a:avLst/>
              <a:gdLst/>
              <a:ahLst/>
              <a:cxnLst/>
              <a:rect l="l" t="t" r="r" b="b"/>
              <a:pathLst>
                <a:path w="13239" h="7940" extrusionOk="0">
                  <a:moveTo>
                    <a:pt x="7057" y="1320"/>
                  </a:moveTo>
                  <a:lnTo>
                    <a:pt x="7057" y="2257"/>
                  </a:lnTo>
                  <a:cubicBezTo>
                    <a:pt x="7217" y="2293"/>
                    <a:pt x="7369" y="2364"/>
                    <a:pt x="7512" y="2444"/>
                  </a:cubicBezTo>
                  <a:lnTo>
                    <a:pt x="8172" y="1784"/>
                  </a:lnTo>
                  <a:lnTo>
                    <a:pt x="8796" y="2400"/>
                  </a:lnTo>
                  <a:lnTo>
                    <a:pt x="8136" y="3069"/>
                  </a:lnTo>
                  <a:cubicBezTo>
                    <a:pt x="8216" y="3203"/>
                    <a:pt x="8279" y="3354"/>
                    <a:pt x="8323" y="3515"/>
                  </a:cubicBezTo>
                  <a:lnTo>
                    <a:pt x="9251" y="3515"/>
                  </a:lnTo>
                  <a:lnTo>
                    <a:pt x="9251" y="4398"/>
                  </a:lnTo>
                  <a:lnTo>
                    <a:pt x="8323" y="4398"/>
                  </a:lnTo>
                  <a:cubicBezTo>
                    <a:pt x="8279" y="4559"/>
                    <a:pt x="8216" y="4710"/>
                    <a:pt x="8136" y="4853"/>
                  </a:cubicBezTo>
                  <a:lnTo>
                    <a:pt x="8796" y="5513"/>
                  </a:lnTo>
                  <a:lnTo>
                    <a:pt x="8172" y="6129"/>
                  </a:lnTo>
                  <a:lnTo>
                    <a:pt x="7512" y="5469"/>
                  </a:lnTo>
                  <a:cubicBezTo>
                    <a:pt x="7369" y="5549"/>
                    <a:pt x="7217" y="5620"/>
                    <a:pt x="7057" y="5656"/>
                  </a:cubicBezTo>
                  <a:lnTo>
                    <a:pt x="7057" y="6593"/>
                  </a:lnTo>
                  <a:lnTo>
                    <a:pt x="6182" y="6593"/>
                  </a:lnTo>
                  <a:lnTo>
                    <a:pt x="6182" y="5656"/>
                  </a:lnTo>
                  <a:cubicBezTo>
                    <a:pt x="6022" y="5620"/>
                    <a:pt x="5870" y="5549"/>
                    <a:pt x="5727" y="5469"/>
                  </a:cubicBezTo>
                  <a:lnTo>
                    <a:pt x="5067" y="6129"/>
                  </a:lnTo>
                  <a:lnTo>
                    <a:pt x="4443" y="5513"/>
                  </a:lnTo>
                  <a:lnTo>
                    <a:pt x="5103" y="4853"/>
                  </a:lnTo>
                  <a:cubicBezTo>
                    <a:pt x="5023" y="4710"/>
                    <a:pt x="4960" y="4559"/>
                    <a:pt x="4916" y="4398"/>
                  </a:cubicBezTo>
                  <a:lnTo>
                    <a:pt x="3979" y="4398"/>
                  </a:lnTo>
                  <a:lnTo>
                    <a:pt x="3979" y="3515"/>
                  </a:lnTo>
                  <a:lnTo>
                    <a:pt x="4916" y="3515"/>
                  </a:lnTo>
                  <a:cubicBezTo>
                    <a:pt x="4960" y="3354"/>
                    <a:pt x="5023" y="3203"/>
                    <a:pt x="5103" y="3069"/>
                  </a:cubicBezTo>
                  <a:lnTo>
                    <a:pt x="4443" y="2400"/>
                  </a:lnTo>
                  <a:lnTo>
                    <a:pt x="5067" y="1784"/>
                  </a:lnTo>
                  <a:lnTo>
                    <a:pt x="5727" y="2444"/>
                  </a:lnTo>
                  <a:cubicBezTo>
                    <a:pt x="5870" y="2364"/>
                    <a:pt x="6022" y="2293"/>
                    <a:pt x="6182" y="2257"/>
                  </a:cubicBezTo>
                  <a:lnTo>
                    <a:pt x="6182" y="1320"/>
                  </a:lnTo>
                  <a:close/>
                  <a:moveTo>
                    <a:pt x="0" y="0"/>
                  </a:moveTo>
                  <a:lnTo>
                    <a:pt x="0" y="7940"/>
                  </a:lnTo>
                  <a:lnTo>
                    <a:pt x="13239" y="7940"/>
                  </a:lnTo>
                  <a:lnTo>
                    <a:pt x="13239" y="0"/>
                  </a:lnTo>
                  <a:lnTo>
                    <a:pt x="11455" y="0"/>
                  </a:lnTo>
                  <a:lnTo>
                    <a:pt x="11455" y="446"/>
                  </a:lnTo>
                  <a:lnTo>
                    <a:pt x="8814" y="446"/>
                  </a:lnTo>
                  <a:lnTo>
                    <a:pt x="8814" y="0"/>
                  </a:lnTo>
                  <a:lnTo>
                    <a:pt x="4425" y="0"/>
                  </a:lnTo>
                  <a:lnTo>
                    <a:pt x="4425" y="446"/>
                  </a:lnTo>
                  <a:lnTo>
                    <a:pt x="1784" y="446"/>
                  </a:lnTo>
                  <a:lnTo>
                    <a:pt x="1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3" name="Google Shape;2363;p72"/>
          <p:cNvGrpSpPr/>
          <p:nvPr/>
        </p:nvGrpSpPr>
        <p:grpSpPr>
          <a:xfrm>
            <a:off x="2081826" y="3895413"/>
            <a:ext cx="451514" cy="427370"/>
            <a:chOff x="2081826" y="3895413"/>
            <a:chExt cx="451514" cy="427370"/>
          </a:xfrm>
        </p:grpSpPr>
        <p:sp>
          <p:nvSpPr>
            <p:cNvPr id="2364" name="Google Shape;2364;p72"/>
            <p:cNvSpPr/>
            <p:nvPr/>
          </p:nvSpPr>
          <p:spPr>
            <a:xfrm>
              <a:off x="2241111" y="4055270"/>
              <a:ext cx="133215" cy="133215"/>
            </a:xfrm>
            <a:custGeom>
              <a:avLst/>
              <a:gdLst/>
              <a:ahLst/>
              <a:cxnLst/>
              <a:rect l="l" t="t" r="r" b="b"/>
              <a:pathLst>
                <a:path w="4425" h="4425" extrusionOk="0">
                  <a:moveTo>
                    <a:pt x="2213" y="0"/>
                  </a:moveTo>
                  <a:cubicBezTo>
                    <a:pt x="990" y="0"/>
                    <a:pt x="0" y="990"/>
                    <a:pt x="0" y="2212"/>
                  </a:cubicBezTo>
                  <a:cubicBezTo>
                    <a:pt x="0" y="3435"/>
                    <a:pt x="990" y="4425"/>
                    <a:pt x="2213" y="4425"/>
                  </a:cubicBezTo>
                  <a:cubicBezTo>
                    <a:pt x="3435" y="4425"/>
                    <a:pt x="4425" y="3435"/>
                    <a:pt x="4425" y="2212"/>
                  </a:cubicBezTo>
                  <a:cubicBezTo>
                    <a:pt x="4425" y="990"/>
                    <a:pt x="3435" y="0"/>
                    <a:pt x="2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2"/>
            <p:cNvSpPr/>
            <p:nvPr/>
          </p:nvSpPr>
          <p:spPr>
            <a:xfrm>
              <a:off x="2186049" y="3895413"/>
              <a:ext cx="243068" cy="151549"/>
            </a:xfrm>
            <a:custGeom>
              <a:avLst/>
              <a:gdLst/>
              <a:ahLst/>
              <a:cxnLst/>
              <a:rect l="l" t="t" r="r" b="b"/>
              <a:pathLst>
                <a:path w="8074" h="5034" extrusionOk="0">
                  <a:moveTo>
                    <a:pt x="4034" y="1"/>
                  </a:moveTo>
                  <a:cubicBezTo>
                    <a:pt x="2775" y="1"/>
                    <a:pt x="1515" y="315"/>
                    <a:pt x="384" y="948"/>
                  </a:cubicBezTo>
                  <a:lnTo>
                    <a:pt x="0" y="1162"/>
                  </a:lnTo>
                  <a:lnTo>
                    <a:pt x="2141" y="5033"/>
                  </a:lnTo>
                  <a:lnTo>
                    <a:pt x="2525" y="4819"/>
                  </a:lnTo>
                  <a:cubicBezTo>
                    <a:pt x="2993" y="4556"/>
                    <a:pt x="3515" y="4425"/>
                    <a:pt x="4037" y="4425"/>
                  </a:cubicBezTo>
                  <a:cubicBezTo>
                    <a:pt x="4559" y="4425"/>
                    <a:pt x="5081" y="4556"/>
                    <a:pt x="5549" y="4819"/>
                  </a:cubicBezTo>
                  <a:lnTo>
                    <a:pt x="5933" y="5033"/>
                  </a:lnTo>
                  <a:lnTo>
                    <a:pt x="8074" y="1162"/>
                  </a:lnTo>
                  <a:lnTo>
                    <a:pt x="7690" y="948"/>
                  </a:lnTo>
                  <a:cubicBezTo>
                    <a:pt x="6560" y="318"/>
                    <a:pt x="5297" y="1"/>
                    <a:pt x="4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2"/>
            <p:cNvSpPr/>
            <p:nvPr/>
          </p:nvSpPr>
          <p:spPr>
            <a:xfrm>
              <a:off x="2081826" y="4111114"/>
              <a:ext cx="189662" cy="211668"/>
            </a:xfrm>
            <a:custGeom>
              <a:avLst/>
              <a:gdLst/>
              <a:ahLst/>
              <a:cxnLst/>
              <a:rect l="l" t="t" r="r" b="b"/>
              <a:pathLst>
                <a:path w="6300" h="7031" extrusionOk="0">
                  <a:moveTo>
                    <a:pt x="4390" y="1"/>
                  </a:moveTo>
                  <a:lnTo>
                    <a:pt x="1" y="81"/>
                  </a:lnTo>
                  <a:lnTo>
                    <a:pt x="10" y="518"/>
                  </a:lnTo>
                  <a:cubicBezTo>
                    <a:pt x="72" y="3132"/>
                    <a:pt x="1428" y="5478"/>
                    <a:pt x="3641" y="6807"/>
                  </a:cubicBezTo>
                  <a:lnTo>
                    <a:pt x="4015" y="7030"/>
                  </a:lnTo>
                  <a:lnTo>
                    <a:pt x="6299" y="3239"/>
                  </a:lnTo>
                  <a:lnTo>
                    <a:pt x="5916" y="3016"/>
                  </a:lnTo>
                  <a:cubicBezTo>
                    <a:pt x="4997" y="2463"/>
                    <a:pt x="4435" y="1499"/>
                    <a:pt x="4408" y="438"/>
                  </a:cubicBezTo>
                  <a:lnTo>
                    <a:pt x="43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2"/>
            <p:cNvSpPr/>
            <p:nvPr/>
          </p:nvSpPr>
          <p:spPr>
            <a:xfrm>
              <a:off x="2343950" y="4111114"/>
              <a:ext cx="189391" cy="211668"/>
            </a:xfrm>
            <a:custGeom>
              <a:avLst/>
              <a:gdLst/>
              <a:ahLst/>
              <a:cxnLst/>
              <a:rect l="l" t="t" r="r" b="b"/>
              <a:pathLst>
                <a:path w="6291" h="7031" extrusionOk="0">
                  <a:moveTo>
                    <a:pt x="1901" y="1"/>
                  </a:moveTo>
                  <a:lnTo>
                    <a:pt x="1883" y="438"/>
                  </a:lnTo>
                  <a:cubicBezTo>
                    <a:pt x="1856" y="1499"/>
                    <a:pt x="1294" y="2463"/>
                    <a:pt x="376" y="3016"/>
                  </a:cubicBezTo>
                  <a:lnTo>
                    <a:pt x="1" y="3239"/>
                  </a:lnTo>
                  <a:lnTo>
                    <a:pt x="2276" y="7030"/>
                  </a:lnTo>
                  <a:lnTo>
                    <a:pt x="2659" y="6807"/>
                  </a:lnTo>
                  <a:cubicBezTo>
                    <a:pt x="4854" y="5487"/>
                    <a:pt x="6228" y="3132"/>
                    <a:pt x="6281" y="518"/>
                  </a:cubicBezTo>
                  <a:lnTo>
                    <a:pt x="6290" y="81"/>
                  </a:lnTo>
                  <a:lnTo>
                    <a:pt x="19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72"/>
          <p:cNvGrpSpPr/>
          <p:nvPr/>
        </p:nvGrpSpPr>
        <p:grpSpPr>
          <a:xfrm>
            <a:off x="2785499" y="3883672"/>
            <a:ext cx="333834" cy="450911"/>
            <a:chOff x="2785499" y="3883672"/>
            <a:chExt cx="333834" cy="450911"/>
          </a:xfrm>
        </p:grpSpPr>
        <p:sp>
          <p:nvSpPr>
            <p:cNvPr id="2369" name="Google Shape;2369;p72"/>
            <p:cNvSpPr/>
            <p:nvPr/>
          </p:nvSpPr>
          <p:spPr>
            <a:xfrm>
              <a:off x="2865247" y="4281659"/>
              <a:ext cx="253033" cy="52925"/>
            </a:xfrm>
            <a:custGeom>
              <a:avLst/>
              <a:gdLst/>
              <a:ahLst/>
              <a:cxnLst/>
              <a:rect l="l" t="t" r="r" b="b"/>
              <a:pathLst>
                <a:path w="8405" h="1758" extrusionOk="0">
                  <a:moveTo>
                    <a:pt x="1" y="0"/>
                  </a:moveTo>
                  <a:lnTo>
                    <a:pt x="1" y="1758"/>
                  </a:lnTo>
                  <a:lnTo>
                    <a:pt x="8404" y="1758"/>
                  </a:lnTo>
                  <a:lnTo>
                    <a:pt x="8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2"/>
            <p:cNvSpPr/>
            <p:nvPr/>
          </p:nvSpPr>
          <p:spPr>
            <a:xfrm>
              <a:off x="2785499" y="3883672"/>
              <a:ext cx="333834" cy="371435"/>
            </a:xfrm>
            <a:custGeom>
              <a:avLst/>
              <a:gdLst/>
              <a:ahLst/>
              <a:cxnLst/>
              <a:rect l="l" t="t" r="r" b="b"/>
              <a:pathLst>
                <a:path w="11089" h="12338" extrusionOk="0">
                  <a:moveTo>
                    <a:pt x="6281" y="7315"/>
                  </a:moveTo>
                  <a:lnTo>
                    <a:pt x="7066" y="7707"/>
                  </a:lnTo>
                  <a:lnTo>
                    <a:pt x="6504" y="8822"/>
                  </a:lnTo>
                  <a:lnTo>
                    <a:pt x="8261" y="8822"/>
                  </a:lnTo>
                  <a:lnTo>
                    <a:pt x="7066" y="11222"/>
                  </a:lnTo>
                  <a:lnTo>
                    <a:pt x="6281" y="10830"/>
                  </a:lnTo>
                  <a:lnTo>
                    <a:pt x="6843" y="9706"/>
                  </a:lnTo>
                  <a:lnTo>
                    <a:pt x="5085" y="9706"/>
                  </a:lnTo>
                  <a:lnTo>
                    <a:pt x="6281" y="7315"/>
                  </a:lnTo>
                  <a:close/>
                  <a:moveTo>
                    <a:pt x="6220" y="0"/>
                  </a:moveTo>
                  <a:cubicBezTo>
                    <a:pt x="5911" y="0"/>
                    <a:pt x="5595" y="111"/>
                    <a:pt x="5344" y="338"/>
                  </a:cubicBezTo>
                  <a:lnTo>
                    <a:pt x="5344" y="6628"/>
                  </a:lnTo>
                  <a:lnTo>
                    <a:pt x="4470" y="6628"/>
                  </a:lnTo>
                  <a:lnTo>
                    <a:pt x="4470" y="883"/>
                  </a:lnTo>
                  <a:cubicBezTo>
                    <a:pt x="3738" y="883"/>
                    <a:pt x="3149" y="1480"/>
                    <a:pt x="3149" y="2212"/>
                  </a:cubicBezTo>
                  <a:lnTo>
                    <a:pt x="3149" y="6994"/>
                  </a:lnTo>
                  <a:cubicBezTo>
                    <a:pt x="2917" y="6744"/>
                    <a:pt x="2587" y="6503"/>
                    <a:pt x="2061" y="6396"/>
                  </a:cubicBezTo>
                  <a:cubicBezTo>
                    <a:pt x="1851" y="6349"/>
                    <a:pt x="1651" y="6326"/>
                    <a:pt x="1465" y="6326"/>
                  </a:cubicBezTo>
                  <a:cubicBezTo>
                    <a:pt x="940" y="6326"/>
                    <a:pt x="525" y="6508"/>
                    <a:pt x="294" y="6851"/>
                  </a:cubicBezTo>
                  <a:cubicBezTo>
                    <a:pt x="18" y="7261"/>
                    <a:pt x="0" y="7743"/>
                    <a:pt x="250" y="8127"/>
                  </a:cubicBezTo>
                  <a:cubicBezTo>
                    <a:pt x="303" y="8207"/>
                    <a:pt x="366" y="8287"/>
                    <a:pt x="419" y="8358"/>
                  </a:cubicBezTo>
                  <a:cubicBezTo>
                    <a:pt x="625" y="8617"/>
                    <a:pt x="964" y="8885"/>
                    <a:pt x="1178" y="9465"/>
                  </a:cubicBezTo>
                  <a:cubicBezTo>
                    <a:pt x="1579" y="10580"/>
                    <a:pt x="2320" y="10633"/>
                    <a:pt x="2721" y="10919"/>
                  </a:cubicBezTo>
                  <a:cubicBezTo>
                    <a:pt x="3105" y="11195"/>
                    <a:pt x="3515" y="11525"/>
                    <a:pt x="3586" y="11945"/>
                  </a:cubicBezTo>
                  <a:lnTo>
                    <a:pt x="3586" y="12337"/>
                  </a:lnTo>
                  <a:lnTo>
                    <a:pt x="10206" y="12337"/>
                  </a:lnTo>
                  <a:lnTo>
                    <a:pt x="10206" y="11945"/>
                  </a:lnTo>
                  <a:cubicBezTo>
                    <a:pt x="10250" y="11668"/>
                    <a:pt x="10598" y="11115"/>
                    <a:pt x="10750" y="10776"/>
                  </a:cubicBezTo>
                  <a:cubicBezTo>
                    <a:pt x="10982" y="10294"/>
                    <a:pt x="11089" y="10053"/>
                    <a:pt x="11089" y="9420"/>
                  </a:cubicBezTo>
                  <a:lnTo>
                    <a:pt x="11089" y="3095"/>
                  </a:lnTo>
                  <a:cubicBezTo>
                    <a:pt x="11089" y="2364"/>
                    <a:pt x="10491" y="1766"/>
                    <a:pt x="9769" y="1766"/>
                  </a:cubicBezTo>
                  <a:lnTo>
                    <a:pt x="9769" y="6628"/>
                  </a:lnTo>
                  <a:lnTo>
                    <a:pt x="8885" y="6628"/>
                  </a:lnTo>
                  <a:lnTo>
                    <a:pt x="8885" y="1231"/>
                  </a:lnTo>
                  <a:cubicBezTo>
                    <a:pt x="8637" y="1001"/>
                    <a:pt x="8327" y="886"/>
                    <a:pt x="8015" y="886"/>
                  </a:cubicBezTo>
                  <a:cubicBezTo>
                    <a:pt x="7866" y="886"/>
                    <a:pt x="7717" y="911"/>
                    <a:pt x="7574" y="963"/>
                  </a:cubicBezTo>
                  <a:lnTo>
                    <a:pt x="7574" y="6628"/>
                  </a:lnTo>
                  <a:lnTo>
                    <a:pt x="6664" y="6628"/>
                  </a:lnTo>
                  <a:lnTo>
                    <a:pt x="6664" y="80"/>
                  </a:lnTo>
                  <a:cubicBezTo>
                    <a:pt x="6523" y="27"/>
                    <a:pt x="6372" y="0"/>
                    <a:pt x="6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72"/>
          <p:cNvGrpSpPr/>
          <p:nvPr/>
        </p:nvGrpSpPr>
        <p:grpSpPr>
          <a:xfrm>
            <a:off x="3379017" y="3883371"/>
            <a:ext cx="440767" cy="451484"/>
            <a:chOff x="3379017" y="3883371"/>
            <a:chExt cx="440767" cy="451484"/>
          </a:xfrm>
        </p:grpSpPr>
        <p:sp>
          <p:nvSpPr>
            <p:cNvPr id="2372" name="Google Shape;2372;p72"/>
            <p:cNvSpPr/>
            <p:nvPr/>
          </p:nvSpPr>
          <p:spPr>
            <a:xfrm>
              <a:off x="3688947" y="3883371"/>
              <a:ext cx="31731" cy="66111"/>
            </a:xfrm>
            <a:custGeom>
              <a:avLst/>
              <a:gdLst/>
              <a:ahLst/>
              <a:cxnLst/>
              <a:rect l="l" t="t" r="r" b="b"/>
              <a:pathLst>
                <a:path w="1054" h="2196" extrusionOk="0">
                  <a:moveTo>
                    <a:pt x="179" y="1"/>
                  </a:moveTo>
                  <a:cubicBezTo>
                    <a:pt x="179" y="81"/>
                    <a:pt x="170" y="108"/>
                    <a:pt x="134" y="179"/>
                  </a:cubicBezTo>
                  <a:cubicBezTo>
                    <a:pt x="81" y="286"/>
                    <a:pt x="0" y="447"/>
                    <a:pt x="0" y="732"/>
                  </a:cubicBezTo>
                  <a:cubicBezTo>
                    <a:pt x="0" y="1018"/>
                    <a:pt x="81" y="1178"/>
                    <a:pt x="134" y="1294"/>
                  </a:cubicBezTo>
                  <a:cubicBezTo>
                    <a:pt x="170" y="1365"/>
                    <a:pt x="179" y="1383"/>
                    <a:pt x="179" y="1464"/>
                  </a:cubicBezTo>
                  <a:cubicBezTo>
                    <a:pt x="179" y="1553"/>
                    <a:pt x="170" y="1571"/>
                    <a:pt x="134" y="1642"/>
                  </a:cubicBezTo>
                  <a:cubicBezTo>
                    <a:pt x="81" y="1749"/>
                    <a:pt x="0" y="1919"/>
                    <a:pt x="0" y="2195"/>
                  </a:cubicBezTo>
                  <a:lnTo>
                    <a:pt x="875" y="2195"/>
                  </a:lnTo>
                  <a:cubicBezTo>
                    <a:pt x="875" y="2115"/>
                    <a:pt x="893" y="2097"/>
                    <a:pt x="919" y="2026"/>
                  </a:cubicBezTo>
                  <a:cubicBezTo>
                    <a:pt x="973" y="1910"/>
                    <a:pt x="1053" y="1749"/>
                    <a:pt x="1053" y="1464"/>
                  </a:cubicBezTo>
                  <a:cubicBezTo>
                    <a:pt x="1053" y="1187"/>
                    <a:pt x="973" y="1018"/>
                    <a:pt x="919" y="911"/>
                  </a:cubicBezTo>
                  <a:cubicBezTo>
                    <a:pt x="893" y="839"/>
                    <a:pt x="875" y="821"/>
                    <a:pt x="875" y="732"/>
                  </a:cubicBezTo>
                  <a:cubicBezTo>
                    <a:pt x="875" y="652"/>
                    <a:pt x="893" y="625"/>
                    <a:pt x="919" y="554"/>
                  </a:cubicBezTo>
                  <a:cubicBezTo>
                    <a:pt x="973" y="447"/>
                    <a:pt x="1053" y="286"/>
                    <a:pt x="1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2"/>
            <p:cNvSpPr/>
            <p:nvPr/>
          </p:nvSpPr>
          <p:spPr>
            <a:xfrm>
              <a:off x="3622596" y="3883371"/>
              <a:ext cx="31731" cy="66111"/>
            </a:xfrm>
            <a:custGeom>
              <a:avLst/>
              <a:gdLst/>
              <a:ahLst/>
              <a:cxnLst/>
              <a:rect l="l" t="t" r="r" b="b"/>
              <a:pathLst>
                <a:path w="1054" h="2196" extrusionOk="0">
                  <a:moveTo>
                    <a:pt x="170" y="1"/>
                  </a:moveTo>
                  <a:cubicBezTo>
                    <a:pt x="170" y="81"/>
                    <a:pt x="162" y="108"/>
                    <a:pt x="126" y="179"/>
                  </a:cubicBezTo>
                  <a:cubicBezTo>
                    <a:pt x="81" y="286"/>
                    <a:pt x="1" y="447"/>
                    <a:pt x="1" y="732"/>
                  </a:cubicBezTo>
                  <a:cubicBezTo>
                    <a:pt x="1" y="1018"/>
                    <a:pt x="81" y="1178"/>
                    <a:pt x="126" y="1294"/>
                  </a:cubicBezTo>
                  <a:cubicBezTo>
                    <a:pt x="162" y="1365"/>
                    <a:pt x="170" y="1383"/>
                    <a:pt x="170" y="1464"/>
                  </a:cubicBezTo>
                  <a:cubicBezTo>
                    <a:pt x="170" y="1553"/>
                    <a:pt x="162" y="1571"/>
                    <a:pt x="126" y="1642"/>
                  </a:cubicBezTo>
                  <a:cubicBezTo>
                    <a:pt x="81" y="1749"/>
                    <a:pt x="1" y="1919"/>
                    <a:pt x="1" y="2195"/>
                  </a:cubicBezTo>
                  <a:lnTo>
                    <a:pt x="875" y="2195"/>
                  </a:lnTo>
                  <a:cubicBezTo>
                    <a:pt x="875" y="2115"/>
                    <a:pt x="884" y="2097"/>
                    <a:pt x="920" y="2026"/>
                  </a:cubicBezTo>
                  <a:cubicBezTo>
                    <a:pt x="973" y="1910"/>
                    <a:pt x="1054" y="1749"/>
                    <a:pt x="1054" y="1464"/>
                  </a:cubicBezTo>
                  <a:cubicBezTo>
                    <a:pt x="1054" y="1187"/>
                    <a:pt x="973" y="1018"/>
                    <a:pt x="920" y="911"/>
                  </a:cubicBezTo>
                  <a:cubicBezTo>
                    <a:pt x="884" y="839"/>
                    <a:pt x="875" y="821"/>
                    <a:pt x="875" y="732"/>
                  </a:cubicBezTo>
                  <a:cubicBezTo>
                    <a:pt x="875" y="652"/>
                    <a:pt x="884" y="625"/>
                    <a:pt x="920" y="554"/>
                  </a:cubicBezTo>
                  <a:cubicBezTo>
                    <a:pt x="973" y="447"/>
                    <a:pt x="1054" y="286"/>
                    <a:pt x="10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2"/>
            <p:cNvSpPr/>
            <p:nvPr/>
          </p:nvSpPr>
          <p:spPr>
            <a:xfrm>
              <a:off x="3556275" y="3883371"/>
              <a:ext cx="31731" cy="66111"/>
            </a:xfrm>
            <a:custGeom>
              <a:avLst/>
              <a:gdLst/>
              <a:ahLst/>
              <a:cxnLst/>
              <a:rect l="l" t="t" r="r" b="b"/>
              <a:pathLst>
                <a:path w="1054" h="2196" extrusionOk="0">
                  <a:moveTo>
                    <a:pt x="170" y="1"/>
                  </a:moveTo>
                  <a:cubicBezTo>
                    <a:pt x="170" y="81"/>
                    <a:pt x="161" y="108"/>
                    <a:pt x="125" y="179"/>
                  </a:cubicBezTo>
                  <a:cubicBezTo>
                    <a:pt x="72" y="286"/>
                    <a:pt x="0" y="447"/>
                    <a:pt x="0" y="732"/>
                  </a:cubicBezTo>
                  <a:cubicBezTo>
                    <a:pt x="0" y="1018"/>
                    <a:pt x="72" y="1178"/>
                    <a:pt x="125" y="1294"/>
                  </a:cubicBezTo>
                  <a:cubicBezTo>
                    <a:pt x="161" y="1365"/>
                    <a:pt x="170" y="1383"/>
                    <a:pt x="170" y="1464"/>
                  </a:cubicBezTo>
                  <a:cubicBezTo>
                    <a:pt x="170" y="1553"/>
                    <a:pt x="161" y="1571"/>
                    <a:pt x="125" y="1642"/>
                  </a:cubicBezTo>
                  <a:cubicBezTo>
                    <a:pt x="72" y="1749"/>
                    <a:pt x="0" y="1919"/>
                    <a:pt x="0" y="2195"/>
                  </a:cubicBezTo>
                  <a:lnTo>
                    <a:pt x="875" y="2195"/>
                  </a:lnTo>
                  <a:cubicBezTo>
                    <a:pt x="875" y="2115"/>
                    <a:pt x="884" y="2097"/>
                    <a:pt x="919" y="2026"/>
                  </a:cubicBezTo>
                  <a:cubicBezTo>
                    <a:pt x="973" y="1910"/>
                    <a:pt x="1053" y="1749"/>
                    <a:pt x="1053" y="1464"/>
                  </a:cubicBezTo>
                  <a:cubicBezTo>
                    <a:pt x="1053" y="1187"/>
                    <a:pt x="973" y="1018"/>
                    <a:pt x="919" y="911"/>
                  </a:cubicBezTo>
                  <a:cubicBezTo>
                    <a:pt x="884" y="839"/>
                    <a:pt x="875" y="821"/>
                    <a:pt x="875" y="732"/>
                  </a:cubicBezTo>
                  <a:cubicBezTo>
                    <a:pt x="875" y="652"/>
                    <a:pt x="884" y="625"/>
                    <a:pt x="919" y="554"/>
                  </a:cubicBezTo>
                  <a:cubicBezTo>
                    <a:pt x="973" y="447"/>
                    <a:pt x="1053" y="286"/>
                    <a:pt x="1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2"/>
            <p:cNvSpPr/>
            <p:nvPr/>
          </p:nvSpPr>
          <p:spPr>
            <a:xfrm>
              <a:off x="3489683" y="3883371"/>
              <a:ext cx="31972" cy="66111"/>
            </a:xfrm>
            <a:custGeom>
              <a:avLst/>
              <a:gdLst/>
              <a:ahLst/>
              <a:cxnLst/>
              <a:rect l="l" t="t" r="r" b="b"/>
              <a:pathLst>
                <a:path w="1062" h="2196" extrusionOk="0">
                  <a:moveTo>
                    <a:pt x="178" y="1"/>
                  </a:moveTo>
                  <a:cubicBezTo>
                    <a:pt x="178" y="81"/>
                    <a:pt x="170" y="108"/>
                    <a:pt x="134" y="179"/>
                  </a:cubicBezTo>
                  <a:cubicBezTo>
                    <a:pt x="80" y="286"/>
                    <a:pt x="0" y="447"/>
                    <a:pt x="0" y="732"/>
                  </a:cubicBezTo>
                  <a:cubicBezTo>
                    <a:pt x="0" y="1018"/>
                    <a:pt x="80" y="1178"/>
                    <a:pt x="134" y="1294"/>
                  </a:cubicBezTo>
                  <a:cubicBezTo>
                    <a:pt x="170" y="1365"/>
                    <a:pt x="178" y="1383"/>
                    <a:pt x="178" y="1464"/>
                  </a:cubicBezTo>
                  <a:cubicBezTo>
                    <a:pt x="178" y="1553"/>
                    <a:pt x="170" y="1571"/>
                    <a:pt x="134" y="1642"/>
                  </a:cubicBezTo>
                  <a:cubicBezTo>
                    <a:pt x="80" y="1749"/>
                    <a:pt x="0" y="1919"/>
                    <a:pt x="0" y="2195"/>
                  </a:cubicBezTo>
                  <a:lnTo>
                    <a:pt x="883" y="2195"/>
                  </a:lnTo>
                  <a:cubicBezTo>
                    <a:pt x="883" y="2115"/>
                    <a:pt x="892" y="2097"/>
                    <a:pt x="928" y="2026"/>
                  </a:cubicBezTo>
                  <a:cubicBezTo>
                    <a:pt x="981" y="1910"/>
                    <a:pt x="1062" y="1749"/>
                    <a:pt x="1062" y="1464"/>
                  </a:cubicBezTo>
                  <a:cubicBezTo>
                    <a:pt x="1062" y="1187"/>
                    <a:pt x="981" y="1018"/>
                    <a:pt x="928" y="911"/>
                  </a:cubicBezTo>
                  <a:cubicBezTo>
                    <a:pt x="892" y="839"/>
                    <a:pt x="883" y="821"/>
                    <a:pt x="883" y="732"/>
                  </a:cubicBezTo>
                  <a:cubicBezTo>
                    <a:pt x="883" y="652"/>
                    <a:pt x="892" y="625"/>
                    <a:pt x="928" y="554"/>
                  </a:cubicBezTo>
                  <a:cubicBezTo>
                    <a:pt x="981" y="447"/>
                    <a:pt x="1062" y="286"/>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2"/>
            <p:cNvSpPr/>
            <p:nvPr/>
          </p:nvSpPr>
          <p:spPr>
            <a:xfrm>
              <a:off x="3379017" y="4056324"/>
              <a:ext cx="440767" cy="278531"/>
            </a:xfrm>
            <a:custGeom>
              <a:avLst/>
              <a:gdLst/>
              <a:ahLst/>
              <a:cxnLst/>
              <a:rect l="l" t="t" r="r" b="b"/>
              <a:pathLst>
                <a:path w="14641" h="9252" extrusionOk="0">
                  <a:moveTo>
                    <a:pt x="6263" y="1490"/>
                  </a:moveTo>
                  <a:lnTo>
                    <a:pt x="6558" y="2320"/>
                  </a:lnTo>
                  <a:cubicBezTo>
                    <a:pt x="5549" y="2677"/>
                    <a:pt x="4925" y="3721"/>
                    <a:pt x="5130" y="4800"/>
                  </a:cubicBezTo>
                  <a:lnTo>
                    <a:pt x="4256" y="4961"/>
                  </a:lnTo>
                  <a:cubicBezTo>
                    <a:pt x="3979" y="3453"/>
                    <a:pt x="4845" y="1990"/>
                    <a:pt x="6263" y="1490"/>
                  </a:cubicBezTo>
                  <a:close/>
                  <a:moveTo>
                    <a:pt x="8324" y="1490"/>
                  </a:moveTo>
                  <a:cubicBezTo>
                    <a:pt x="9742" y="1990"/>
                    <a:pt x="10608" y="3462"/>
                    <a:pt x="10331" y="4961"/>
                  </a:cubicBezTo>
                  <a:lnTo>
                    <a:pt x="9466" y="4800"/>
                  </a:lnTo>
                  <a:cubicBezTo>
                    <a:pt x="9662" y="3721"/>
                    <a:pt x="9038" y="2677"/>
                    <a:pt x="8030" y="2320"/>
                  </a:cubicBezTo>
                  <a:lnTo>
                    <a:pt x="8324" y="1490"/>
                  </a:lnTo>
                  <a:close/>
                  <a:moveTo>
                    <a:pt x="7298" y="3078"/>
                  </a:moveTo>
                  <a:cubicBezTo>
                    <a:pt x="8021" y="3078"/>
                    <a:pt x="8618" y="3667"/>
                    <a:pt x="8618" y="4399"/>
                  </a:cubicBezTo>
                  <a:cubicBezTo>
                    <a:pt x="8618" y="5130"/>
                    <a:pt x="8021" y="5728"/>
                    <a:pt x="7298" y="5728"/>
                  </a:cubicBezTo>
                  <a:cubicBezTo>
                    <a:pt x="6566" y="5728"/>
                    <a:pt x="5969" y="5130"/>
                    <a:pt x="5969" y="4399"/>
                  </a:cubicBezTo>
                  <a:cubicBezTo>
                    <a:pt x="5969" y="3667"/>
                    <a:pt x="6566" y="3078"/>
                    <a:pt x="7298" y="3078"/>
                  </a:cubicBezTo>
                  <a:close/>
                  <a:moveTo>
                    <a:pt x="8725" y="6076"/>
                  </a:moveTo>
                  <a:lnTo>
                    <a:pt x="9296" y="6745"/>
                  </a:lnTo>
                  <a:cubicBezTo>
                    <a:pt x="8721" y="7240"/>
                    <a:pt x="8007" y="7488"/>
                    <a:pt x="7294" y="7488"/>
                  </a:cubicBezTo>
                  <a:cubicBezTo>
                    <a:pt x="6580" y="7488"/>
                    <a:pt x="5866" y="7240"/>
                    <a:pt x="5291" y="6745"/>
                  </a:cubicBezTo>
                  <a:lnTo>
                    <a:pt x="5862" y="6076"/>
                  </a:lnTo>
                  <a:cubicBezTo>
                    <a:pt x="6272" y="6428"/>
                    <a:pt x="6783" y="6604"/>
                    <a:pt x="7294" y="6604"/>
                  </a:cubicBezTo>
                  <a:cubicBezTo>
                    <a:pt x="7804" y="6604"/>
                    <a:pt x="8315" y="6428"/>
                    <a:pt x="8725" y="6076"/>
                  </a:cubicBezTo>
                  <a:close/>
                  <a:moveTo>
                    <a:pt x="3319" y="1"/>
                  </a:moveTo>
                  <a:cubicBezTo>
                    <a:pt x="3168" y="2811"/>
                    <a:pt x="1642" y="5630"/>
                    <a:pt x="286" y="8627"/>
                  </a:cubicBezTo>
                  <a:lnTo>
                    <a:pt x="1" y="9252"/>
                  </a:lnTo>
                  <a:lnTo>
                    <a:pt x="14640" y="9252"/>
                  </a:lnTo>
                  <a:lnTo>
                    <a:pt x="14292" y="8601"/>
                  </a:lnTo>
                  <a:cubicBezTo>
                    <a:pt x="12892" y="5978"/>
                    <a:pt x="11411" y="2945"/>
                    <a:pt x="11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2"/>
            <p:cNvSpPr/>
            <p:nvPr/>
          </p:nvSpPr>
          <p:spPr>
            <a:xfrm>
              <a:off x="3585266" y="4175569"/>
              <a:ext cx="26643" cy="26613"/>
            </a:xfrm>
            <a:custGeom>
              <a:avLst/>
              <a:gdLst/>
              <a:ahLst/>
              <a:cxnLst/>
              <a:rect l="l" t="t" r="r" b="b"/>
              <a:pathLst>
                <a:path w="885" h="884" extrusionOk="0">
                  <a:moveTo>
                    <a:pt x="447" y="1"/>
                  </a:moveTo>
                  <a:cubicBezTo>
                    <a:pt x="197" y="1"/>
                    <a:pt x="1" y="197"/>
                    <a:pt x="1" y="438"/>
                  </a:cubicBezTo>
                  <a:cubicBezTo>
                    <a:pt x="1" y="679"/>
                    <a:pt x="197" y="884"/>
                    <a:pt x="447" y="884"/>
                  </a:cubicBezTo>
                  <a:cubicBezTo>
                    <a:pt x="688" y="884"/>
                    <a:pt x="884" y="679"/>
                    <a:pt x="884" y="438"/>
                  </a:cubicBezTo>
                  <a:cubicBezTo>
                    <a:pt x="884" y="197"/>
                    <a:pt x="688" y="1"/>
                    <a:pt x="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2"/>
            <p:cNvSpPr/>
            <p:nvPr/>
          </p:nvSpPr>
          <p:spPr>
            <a:xfrm>
              <a:off x="3478935" y="3976847"/>
              <a:ext cx="239034" cy="52925"/>
            </a:xfrm>
            <a:custGeom>
              <a:avLst/>
              <a:gdLst/>
              <a:ahLst/>
              <a:cxnLst/>
              <a:rect l="l" t="t" r="r" b="b"/>
              <a:pathLst>
                <a:path w="7940" h="1758" extrusionOk="0">
                  <a:moveTo>
                    <a:pt x="0" y="0"/>
                  </a:moveTo>
                  <a:lnTo>
                    <a:pt x="0" y="1758"/>
                  </a:lnTo>
                  <a:lnTo>
                    <a:pt x="7940" y="1758"/>
                  </a:lnTo>
                  <a:lnTo>
                    <a:pt x="79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72"/>
          <p:cNvGrpSpPr/>
          <p:nvPr/>
        </p:nvGrpSpPr>
        <p:grpSpPr>
          <a:xfrm>
            <a:off x="4019560" y="3883371"/>
            <a:ext cx="451485" cy="451484"/>
            <a:chOff x="4019560" y="3883371"/>
            <a:chExt cx="451485" cy="451484"/>
          </a:xfrm>
        </p:grpSpPr>
        <p:sp>
          <p:nvSpPr>
            <p:cNvPr id="2380" name="Google Shape;2380;p72"/>
            <p:cNvSpPr/>
            <p:nvPr/>
          </p:nvSpPr>
          <p:spPr>
            <a:xfrm>
              <a:off x="4019560" y="4095821"/>
              <a:ext cx="451485" cy="26613"/>
            </a:xfrm>
            <a:custGeom>
              <a:avLst/>
              <a:gdLst/>
              <a:ahLst/>
              <a:cxnLst/>
              <a:rect l="l" t="t" r="r" b="b"/>
              <a:pathLst>
                <a:path w="14997" h="884" extrusionOk="0">
                  <a:moveTo>
                    <a:pt x="0" y="0"/>
                  </a:moveTo>
                  <a:lnTo>
                    <a:pt x="0" y="883"/>
                  </a:lnTo>
                  <a:lnTo>
                    <a:pt x="14997" y="883"/>
                  </a:lnTo>
                  <a:lnTo>
                    <a:pt x="14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2"/>
            <p:cNvSpPr/>
            <p:nvPr/>
          </p:nvSpPr>
          <p:spPr>
            <a:xfrm>
              <a:off x="4365194" y="4201610"/>
              <a:ext cx="105849" cy="133245"/>
            </a:xfrm>
            <a:custGeom>
              <a:avLst/>
              <a:gdLst/>
              <a:ahLst/>
              <a:cxnLst/>
              <a:rect l="l" t="t" r="r" b="b"/>
              <a:pathLst>
                <a:path w="3516" h="4426" extrusionOk="0">
                  <a:moveTo>
                    <a:pt x="1" y="1"/>
                  </a:moveTo>
                  <a:lnTo>
                    <a:pt x="1" y="4426"/>
                  </a:lnTo>
                  <a:lnTo>
                    <a:pt x="3516" y="4426"/>
                  </a:lnTo>
                  <a:lnTo>
                    <a:pt x="35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2"/>
            <p:cNvSpPr/>
            <p:nvPr/>
          </p:nvSpPr>
          <p:spPr>
            <a:xfrm>
              <a:off x="4151690" y="4201610"/>
              <a:ext cx="26613" cy="26643"/>
            </a:xfrm>
            <a:custGeom>
              <a:avLst/>
              <a:gdLst/>
              <a:ahLst/>
              <a:cxnLst/>
              <a:rect l="l" t="t" r="r" b="b"/>
              <a:pathLst>
                <a:path w="884" h="885" extrusionOk="0">
                  <a:moveTo>
                    <a:pt x="0" y="1"/>
                  </a:moveTo>
                  <a:lnTo>
                    <a:pt x="0" y="884"/>
                  </a:lnTo>
                  <a:lnTo>
                    <a:pt x="884" y="884"/>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2"/>
            <p:cNvSpPr/>
            <p:nvPr/>
          </p:nvSpPr>
          <p:spPr>
            <a:xfrm>
              <a:off x="4019560" y="4201610"/>
              <a:ext cx="52925" cy="26643"/>
            </a:xfrm>
            <a:custGeom>
              <a:avLst/>
              <a:gdLst/>
              <a:ahLst/>
              <a:cxnLst/>
              <a:rect l="l" t="t" r="r" b="b"/>
              <a:pathLst>
                <a:path w="1758" h="885" extrusionOk="0">
                  <a:moveTo>
                    <a:pt x="0" y="1"/>
                  </a:moveTo>
                  <a:lnTo>
                    <a:pt x="0" y="884"/>
                  </a:lnTo>
                  <a:lnTo>
                    <a:pt x="1758" y="884"/>
                  </a:lnTo>
                  <a:lnTo>
                    <a:pt x="17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2"/>
            <p:cNvSpPr/>
            <p:nvPr/>
          </p:nvSpPr>
          <p:spPr>
            <a:xfrm>
              <a:off x="4258322" y="4201610"/>
              <a:ext cx="26613" cy="26643"/>
            </a:xfrm>
            <a:custGeom>
              <a:avLst/>
              <a:gdLst/>
              <a:ahLst/>
              <a:cxnLst/>
              <a:rect l="l" t="t" r="r" b="b"/>
              <a:pathLst>
                <a:path w="884" h="885" extrusionOk="0">
                  <a:moveTo>
                    <a:pt x="0" y="1"/>
                  </a:moveTo>
                  <a:lnTo>
                    <a:pt x="0" y="884"/>
                  </a:lnTo>
                  <a:lnTo>
                    <a:pt x="883" y="884"/>
                  </a:lnTo>
                  <a:lnTo>
                    <a:pt x="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2"/>
            <p:cNvSpPr/>
            <p:nvPr/>
          </p:nvSpPr>
          <p:spPr>
            <a:xfrm>
              <a:off x="4019560" y="4148716"/>
              <a:ext cx="451485" cy="186139"/>
            </a:xfrm>
            <a:custGeom>
              <a:avLst/>
              <a:gdLst/>
              <a:ahLst/>
              <a:cxnLst/>
              <a:rect l="l" t="t" r="r" b="b"/>
              <a:pathLst>
                <a:path w="14997" h="6183" extrusionOk="0">
                  <a:moveTo>
                    <a:pt x="6147" y="884"/>
                  </a:moveTo>
                  <a:lnTo>
                    <a:pt x="6147" y="3515"/>
                  </a:lnTo>
                  <a:lnTo>
                    <a:pt x="3515" y="3515"/>
                  </a:lnTo>
                  <a:lnTo>
                    <a:pt x="3515" y="884"/>
                  </a:lnTo>
                  <a:close/>
                  <a:moveTo>
                    <a:pt x="9689" y="884"/>
                  </a:moveTo>
                  <a:lnTo>
                    <a:pt x="9689" y="3515"/>
                  </a:lnTo>
                  <a:lnTo>
                    <a:pt x="7057" y="3515"/>
                  </a:lnTo>
                  <a:lnTo>
                    <a:pt x="7057" y="884"/>
                  </a:lnTo>
                  <a:close/>
                  <a:moveTo>
                    <a:pt x="0" y="1"/>
                  </a:moveTo>
                  <a:lnTo>
                    <a:pt x="0" y="884"/>
                  </a:lnTo>
                  <a:lnTo>
                    <a:pt x="2632" y="884"/>
                  </a:lnTo>
                  <a:lnTo>
                    <a:pt x="2632" y="3515"/>
                  </a:lnTo>
                  <a:lnTo>
                    <a:pt x="0" y="3515"/>
                  </a:lnTo>
                  <a:lnTo>
                    <a:pt x="0" y="6183"/>
                  </a:lnTo>
                  <a:lnTo>
                    <a:pt x="10572" y="6183"/>
                  </a:lnTo>
                  <a:lnTo>
                    <a:pt x="10572" y="884"/>
                  </a:lnTo>
                  <a:lnTo>
                    <a:pt x="14997" y="884"/>
                  </a:lnTo>
                  <a:lnTo>
                    <a:pt x="149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2"/>
            <p:cNvSpPr/>
            <p:nvPr/>
          </p:nvSpPr>
          <p:spPr>
            <a:xfrm>
              <a:off x="4019560" y="3968237"/>
              <a:ext cx="105849" cy="101273"/>
            </a:xfrm>
            <a:custGeom>
              <a:avLst/>
              <a:gdLst/>
              <a:ahLst/>
              <a:cxnLst/>
              <a:rect l="l" t="t" r="r" b="b"/>
              <a:pathLst>
                <a:path w="3516" h="3364" extrusionOk="0">
                  <a:moveTo>
                    <a:pt x="3515" y="1"/>
                  </a:moveTo>
                  <a:lnTo>
                    <a:pt x="0" y="1767"/>
                  </a:lnTo>
                  <a:lnTo>
                    <a:pt x="0" y="3364"/>
                  </a:lnTo>
                  <a:lnTo>
                    <a:pt x="3515" y="3364"/>
                  </a:lnTo>
                  <a:lnTo>
                    <a:pt x="3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2"/>
            <p:cNvSpPr/>
            <p:nvPr/>
          </p:nvSpPr>
          <p:spPr>
            <a:xfrm>
              <a:off x="4152503" y="3968237"/>
              <a:ext cx="79507" cy="101273"/>
            </a:xfrm>
            <a:custGeom>
              <a:avLst/>
              <a:gdLst/>
              <a:ahLst/>
              <a:cxnLst/>
              <a:rect l="l" t="t" r="r" b="b"/>
              <a:pathLst>
                <a:path w="2641" h="3364" extrusionOk="0">
                  <a:moveTo>
                    <a:pt x="2641" y="1"/>
                  </a:moveTo>
                  <a:lnTo>
                    <a:pt x="0" y="1330"/>
                  </a:lnTo>
                  <a:lnTo>
                    <a:pt x="0" y="3364"/>
                  </a:lnTo>
                  <a:lnTo>
                    <a:pt x="2641" y="3364"/>
                  </a:lnTo>
                  <a:lnTo>
                    <a:pt x="2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2"/>
            <p:cNvSpPr/>
            <p:nvPr/>
          </p:nvSpPr>
          <p:spPr>
            <a:xfrm>
              <a:off x="4258322" y="3961523"/>
              <a:ext cx="92663" cy="107987"/>
            </a:xfrm>
            <a:custGeom>
              <a:avLst/>
              <a:gdLst/>
              <a:ahLst/>
              <a:cxnLst/>
              <a:rect l="l" t="t" r="r" b="b"/>
              <a:pathLst>
                <a:path w="3078" h="3587" extrusionOk="0">
                  <a:moveTo>
                    <a:pt x="3078" y="1"/>
                  </a:moveTo>
                  <a:lnTo>
                    <a:pt x="0" y="1553"/>
                  </a:lnTo>
                  <a:lnTo>
                    <a:pt x="0" y="3587"/>
                  </a:lnTo>
                  <a:lnTo>
                    <a:pt x="3078" y="3587"/>
                  </a:lnTo>
                  <a:lnTo>
                    <a:pt x="30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2"/>
            <p:cNvSpPr/>
            <p:nvPr/>
          </p:nvSpPr>
          <p:spPr>
            <a:xfrm>
              <a:off x="4377567" y="3883371"/>
              <a:ext cx="93476" cy="186139"/>
            </a:xfrm>
            <a:custGeom>
              <a:avLst/>
              <a:gdLst/>
              <a:ahLst/>
              <a:cxnLst/>
              <a:rect l="l" t="t" r="r" b="b"/>
              <a:pathLst>
                <a:path w="3105" h="6183" extrusionOk="0">
                  <a:moveTo>
                    <a:pt x="0" y="1"/>
                  </a:moveTo>
                  <a:lnTo>
                    <a:pt x="0" y="6183"/>
                  </a:lnTo>
                  <a:lnTo>
                    <a:pt x="3105" y="6183"/>
                  </a:lnTo>
                  <a:lnTo>
                    <a:pt x="31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72"/>
          <p:cNvGrpSpPr/>
          <p:nvPr/>
        </p:nvGrpSpPr>
        <p:grpSpPr>
          <a:xfrm>
            <a:off x="4658747" y="3883371"/>
            <a:ext cx="457926" cy="451424"/>
            <a:chOff x="4658747" y="3883371"/>
            <a:chExt cx="457926" cy="451424"/>
          </a:xfrm>
        </p:grpSpPr>
        <p:sp>
          <p:nvSpPr>
            <p:cNvPr id="2391" name="Google Shape;2391;p72"/>
            <p:cNvSpPr/>
            <p:nvPr/>
          </p:nvSpPr>
          <p:spPr>
            <a:xfrm>
              <a:off x="4808881" y="4048346"/>
              <a:ext cx="145317" cy="143089"/>
            </a:xfrm>
            <a:custGeom>
              <a:avLst/>
              <a:gdLst/>
              <a:ahLst/>
              <a:cxnLst/>
              <a:rect l="l" t="t" r="r" b="b"/>
              <a:pathLst>
                <a:path w="4827" h="4753" extrusionOk="0">
                  <a:moveTo>
                    <a:pt x="1267" y="0"/>
                  </a:moveTo>
                  <a:cubicBezTo>
                    <a:pt x="1073" y="0"/>
                    <a:pt x="879" y="74"/>
                    <a:pt x="732" y="221"/>
                  </a:cubicBezTo>
                  <a:lnTo>
                    <a:pt x="0" y="953"/>
                  </a:lnTo>
                  <a:lnTo>
                    <a:pt x="3801" y="4753"/>
                  </a:lnTo>
                  <a:lnTo>
                    <a:pt x="4532" y="4021"/>
                  </a:lnTo>
                  <a:cubicBezTo>
                    <a:pt x="4827" y="3727"/>
                    <a:pt x="4827" y="3245"/>
                    <a:pt x="4532" y="2951"/>
                  </a:cubicBezTo>
                  <a:lnTo>
                    <a:pt x="1802" y="221"/>
                  </a:lnTo>
                  <a:cubicBezTo>
                    <a:pt x="1655" y="74"/>
                    <a:pt x="1461"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2"/>
            <p:cNvSpPr/>
            <p:nvPr/>
          </p:nvSpPr>
          <p:spPr>
            <a:xfrm>
              <a:off x="4658747" y="4110573"/>
              <a:ext cx="230725" cy="224222"/>
            </a:xfrm>
            <a:custGeom>
              <a:avLst/>
              <a:gdLst/>
              <a:ahLst/>
              <a:cxnLst/>
              <a:rect l="l" t="t" r="r" b="b"/>
              <a:pathLst>
                <a:path w="7664" h="7448" extrusionOk="0">
                  <a:moveTo>
                    <a:pt x="4042" y="2998"/>
                  </a:moveTo>
                  <a:lnTo>
                    <a:pt x="4675" y="3632"/>
                  </a:lnTo>
                  <a:lnTo>
                    <a:pt x="2775" y="5532"/>
                  </a:lnTo>
                  <a:lnTo>
                    <a:pt x="2141" y="4898"/>
                  </a:lnTo>
                  <a:lnTo>
                    <a:pt x="4042" y="2998"/>
                  </a:lnTo>
                  <a:close/>
                  <a:moveTo>
                    <a:pt x="4836" y="1"/>
                  </a:moveTo>
                  <a:cubicBezTo>
                    <a:pt x="4800" y="206"/>
                    <a:pt x="4675" y="393"/>
                    <a:pt x="4497" y="509"/>
                  </a:cubicBezTo>
                  <a:cubicBezTo>
                    <a:pt x="3453" y="1214"/>
                    <a:pt x="2587" y="1919"/>
                    <a:pt x="1856" y="2650"/>
                  </a:cubicBezTo>
                  <a:lnTo>
                    <a:pt x="875" y="3632"/>
                  </a:lnTo>
                  <a:cubicBezTo>
                    <a:pt x="0" y="4506"/>
                    <a:pt x="0" y="5924"/>
                    <a:pt x="875" y="6799"/>
                  </a:cubicBezTo>
                  <a:cubicBezTo>
                    <a:pt x="1312" y="7231"/>
                    <a:pt x="1885" y="7448"/>
                    <a:pt x="2458" y="7448"/>
                  </a:cubicBezTo>
                  <a:cubicBezTo>
                    <a:pt x="3031" y="7448"/>
                    <a:pt x="3604" y="7231"/>
                    <a:pt x="4042" y="6799"/>
                  </a:cubicBezTo>
                  <a:lnTo>
                    <a:pt x="5023" y="5808"/>
                  </a:lnTo>
                  <a:cubicBezTo>
                    <a:pt x="5754" y="5077"/>
                    <a:pt x="6450" y="4220"/>
                    <a:pt x="7155" y="3177"/>
                  </a:cubicBezTo>
                  <a:cubicBezTo>
                    <a:pt x="7280" y="2998"/>
                    <a:pt x="7458" y="2873"/>
                    <a:pt x="7664" y="2829"/>
                  </a:cubicBezTo>
                  <a:lnTo>
                    <a:pt x="48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2"/>
            <p:cNvSpPr/>
            <p:nvPr/>
          </p:nvSpPr>
          <p:spPr>
            <a:xfrm>
              <a:off x="4894559" y="3993495"/>
              <a:ext cx="112292" cy="112021"/>
            </a:xfrm>
            <a:custGeom>
              <a:avLst/>
              <a:gdLst/>
              <a:ahLst/>
              <a:cxnLst/>
              <a:rect l="l" t="t" r="r" b="b"/>
              <a:pathLst>
                <a:path w="3730" h="3721" extrusionOk="0">
                  <a:moveTo>
                    <a:pt x="1829" y="0"/>
                  </a:moveTo>
                  <a:lnTo>
                    <a:pt x="0" y="1820"/>
                  </a:lnTo>
                  <a:lnTo>
                    <a:pt x="1900" y="3720"/>
                  </a:lnTo>
                  <a:lnTo>
                    <a:pt x="3729" y="1900"/>
                  </a:lnTo>
                  <a:lnTo>
                    <a:pt x="1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2"/>
            <p:cNvSpPr/>
            <p:nvPr/>
          </p:nvSpPr>
          <p:spPr>
            <a:xfrm>
              <a:off x="4988818" y="3883371"/>
              <a:ext cx="127856" cy="128127"/>
            </a:xfrm>
            <a:custGeom>
              <a:avLst/>
              <a:gdLst/>
              <a:ahLst/>
              <a:cxnLst/>
              <a:rect l="l" t="t" r="r" b="b"/>
              <a:pathLst>
                <a:path w="4247" h="4256" extrusionOk="0">
                  <a:moveTo>
                    <a:pt x="2525" y="1"/>
                  </a:moveTo>
                  <a:lnTo>
                    <a:pt x="0" y="1267"/>
                  </a:lnTo>
                  <a:lnTo>
                    <a:pt x="2980" y="4256"/>
                  </a:lnTo>
                  <a:lnTo>
                    <a:pt x="4247" y="1722"/>
                  </a:lnTo>
                  <a:lnTo>
                    <a:pt x="2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2"/>
            <p:cNvSpPr/>
            <p:nvPr/>
          </p:nvSpPr>
          <p:spPr>
            <a:xfrm>
              <a:off x="4961964" y="3941654"/>
              <a:ext cx="96697" cy="96697"/>
            </a:xfrm>
            <a:custGeom>
              <a:avLst/>
              <a:gdLst/>
              <a:ahLst/>
              <a:cxnLst/>
              <a:rect l="l" t="t" r="r" b="b"/>
              <a:pathLst>
                <a:path w="3212" h="3212" extrusionOk="0">
                  <a:moveTo>
                    <a:pt x="286" y="0"/>
                  </a:moveTo>
                  <a:lnTo>
                    <a:pt x="0" y="866"/>
                  </a:lnTo>
                  <a:lnTo>
                    <a:pt x="2346" y="3212"/>
                  </a:lnTo>
                  <a:lnTo>
                    <a:pt x="3212" y="2918"/>
                  </a:lnTo>
                  <a:lnTo>
                    <a:pt x="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6" name="Google Shape;2396;p72"/>
          <p:cNvGrpSpPr/>
          <p:nvPr/>
        </p:nvGrpSpPr>
        <p:grpSpPr>
          <a:xfrm>
            <a:off x="5364015" y="3883371"/>
            <a:ext cx="345666" cy="451483"/>
            <a:chOff x="5364015" y="3883371"/>
            <a:chExt cx="345666" cy="451483"/>
          </a:xfrm>
        </p:grpSpPr>
        <p:sp>
          <p:nvSpPr>
            <p:cNvPr id="2397" name="Google Shape;2397;p72"/>
            <p:cNvSpPr/>
            <p:nvPr/>
          </p:nvSpPr>
          <p:spPr>
            <a:xfrm>
              <a:off x="5364015" y="4148716"/>
              <a:ext cx="345666" cy="39769"/>
            </a:xfrm>
            <a:custGeom>
              <a:avLst/>
              <a:gdLst/>
              <a:ahLst/>
              <a:cxnLst/>
              <a:rect l="l" t="t" r="r" b="b"/>
              <a:pathLst>
                <a:path w="11482" h="1321" extrusionOk="0">
                  <a:moveTo>
                    <a:pt x="0" y="1"/>
                  </a:moveTo>
                  <a:lnTo>
                    <a:pt x="0" y="1321"/>
                  </a:lnTo>
                  <a:lnTo>
                    <a:pt x="11481" y="1321"/>
                  </a:lnTo>
                  <a:lnTo>
                    <a:pt x="114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2"/>
            <p:cNvSpPr/>
            <p:nvPr/>
          </p:nvSpPr>
          <p:spPr>
            <a:xfrm>
              <a:off x="5364015" y="4268774"/>
              <a:ext cx="345666" cy="66080"/>
            </a:xfrm>
            <a:custGeom>
              <a:avLst/>
              <a:gdLst/>
              <a:ahLst/>
              <a:cxnLst/>
              <a:rect l="l" t="t" r="r" b="b"/>
              <a:pathLst>
                <a:path w="11482" h="2195" extrusionOk="0">
                  <a:moveTo>
                    <a:pt x="0" y="0"/>
                  </a:moveTo>
                  <a:lnTo>
                    <a:pt x="0" y="2195"/>
                  </a:lnTo>
                  <a:lnTo>
                    <a:pt x="11481" y="2195"/>
                  </a:lnTo>
                  <a:lnTo>
                    <a:pt x="114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2"/>
            <p:cNvSpPr/>
            <p:nvPr/>
          </p:nvSpPr>
          <p:spPr>
            <a:xfrm>
              <a:off x="5364015" y="3883371"/>
              <a:ext cx="344853" cy="186139"/>
            </a:xfrm>
            <a:custGeom>
              <a:avLst/>
              <a:gdLst/>
              <a:ahLst/>
              <a:cxnLst/>
              <a:rect l="l" t="t" r="r" b="b"/>
              <a:pathLst>
                <a:path w="11455" h="6183" extrusionOk="0">
                  <a:moveTo>
                    <a:pt x="1757" y="1"/>
                  </a:moveTo>
                  <a:lnTo>
                    <a:pt x="1757" y="2659"/>
                  </a:lnTo>
                  <a:cubicBezTo>
                    <a:pt x="1757" y="3391"/>
                    <a:pt x="1169" y="3988"/>
                    <a:pt x="437" y="3988"/>
                  </a:cubicBezTo>
                  <a:lnTo>
                    <a:pt x="0" y="3988"/>
                  </a:lnTo>
                  <a:lnTo>
                    <a:pt x="0" y="6183"/>
                  </a:lnTo>
                  <a:lnTo>
                    <a:pt x="11455" y="6183"/>
                  </a:lnTo>
                  <a:lnTo>
                    <a:pt x="11455" y="3988"/>
                  </a:lnTo>
                  <a:lnTo>
                    <a:pt x="11018" y="3988"/>
                  </a:lnTo>
                  <a:cubicBezTo>
                    <a:pt x="10286" y="3988"/>
                    <a:pt x="9697" y="3391"/>
                    <a:pt x="9697" y="2659"/>
                  </a:cubicBezTo>
                  <a:lnTo>
                    <a:pt x="9697" y="1"/>
                  </a:lnTo>
                  <a:lnTo>
                    <a:pt x="7057" y="1"/>
                  </a:lnTo>
                  <a:lnTo>
                    <a:pt x="7057" y="1749"/>
                  </a:lnTo>
                  <a:cubicBezTo>
                    <a:pt x="7057" y="2365"/>
                    <a:pt x="6566" y="2971"/>
                    <a:pt x="5950" y="3069"/>
                  </a:cubicBezTo>
                  <a:cubicBezTo>
                    <a:pt x="5875" y="3081"/>
                    <a:pt x="5801" y="3087"/>
                    <a:pt x="5728" y="3087"/>
                  </a:cubicBezTo>
                  <a:cubicBezTo>
                    <a:pt x="4996" y="3087"/>
                    <a:pt x="4398" y="2497"/>
                    <a:pt x="4398" y="1767"/>
                  </a:cubicBezTo>
                  <a:lnTo>
                    <a:pt x="43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2"/>
            <p:cNvSpPr/>
            <p:nvPr/>
          </p:nvSpPr>
          <p:spPr>
            <a:xfrm>
              <a:off x="5364015" y="4095821"/>
              <a:ext cx="345666" cy="26613"/>
            </a:xfrm>
            <a:custGeom>
              <a:avLst/>
              <a:gdLst/>
              <a:ahLst/>
              <a:cxnLst/>
              <a:rect l="l" t="t" r="r" b="b"/>
              <a:pathLst>
                <a:path w="11482" h="884" extrusionOk="0">
                  <a:moveTo>
                    <a:pt x="0" y="0"/>
                  </a:moveTo>
                  <a:lnTo>
                    <a:pt x="0" y="883"/>
                  </a:lnTo>
                  <a:lnTo>
                    <a:pt x="11481" y="883"/>
                  </a:lnTo>
                  <a:lnTo>
                    <a:pt x="114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2"/>
            <p:cNvSpPr/>
            <p:nvPr/>
          </p:nvSpPr>
          <p:spPr>
            <a:xfrm>
              <a:off x="5364015" y="4215849"/>
              <a:ext cx="345666" cy="26342"/>
            </a:xfrm>
            <a:custGeom>
              <a:avLst/>
              <a:gdLst/>
              <a:ahLst/>
              <a:cxnLst/>
              <a:rect l="l" t="t" r="r" b="b"/>
              <a:pathLst>
                <a:path w="11482" h="875" extrusionOk="0">
                  <a:moveTo>
                    <a:pt x="0" y="1"/>
                  </a:moveTo>
                  <a:lnTo>
                    <a:pt x="0" y="875"/>
                  </a:lnTo>
                  <a:lnTo>
                    <a:pt x="11481" y="875"/>
                  </a:lnTo>
                  <a:lnTo>
                    <a:pt x="114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72"/>
          <p:cNvGrpSpPr/>
          <p:nvPr/>
        </p:nvGrpSpPr>
        <p:grpSpPr>
          <a:xfrm>
            <a:off x="5956992" y="3883100"/>
            <a:ext cx="451484" cy="452025"/>
            <a:chOff x="5956992" y="3883100"/>
            <a:chExt cx="451484" cy="452025"/>
          </a:xfrm>
        </p:grpSpPr>
        <p:sp>
          <p:nvSpPr>
            <p:cNvPr id="2403" name="Google Shape;2403;p72"/>
            <p:cNvSpPr/>
            <p:nvPr/>
          </p:nvSpPr>
          <p:spPr>
            <a:xfrm>
              <a:off x="6315813" y="3910495"/>
              <a:ext cx="26613" cy="79537"/>
            </a:xfrm>
            <a:custGeom>
              <a:avLst/>
              <a:gdLst/>
              <a:ahLst/>
              <a:cxnLst/>
              <a:rect l="l" t="t" r="r" b="b"/>
              <a:pathLst>
                <a:path w="884" h="2642" extrusionOk="0">
                  <a:moveTo>
                    <a:pt x="0" y="1"/>
                  </a:moveTo>
                  <a:lnTo>
                    <a:pt x="0" y="2641"/>
                  </a:lnTo>
                  <a:lnTo>
                    <a:pt x="883" y="2641"/>
                  </a:lnTo>
                  <a:lnTo>
                    <a:pt x="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2"/>
            <p:cNvSpPr/>
            <p:nvPr/>
          </p:nvSpPr>
          <p:spPr>
            <a:xfrm>
              <a:off x="6116518" y="3883100"/>
              <a:ext cx="39799" cy="133245"/>
            </a:xfrm>
            <a:custGeom>
              <a:avLst/>
              <a:gdLst/>
              <a:ahLst/>
              <a:cxnLst/>
              <a:rect l="l" t="t" r="r" b="b"/>
              <a:pathLst>
                <a:path w="1322" h="4426" extrusionOk="0">
                  <a:moveTo>
                    <a:pt x="1" y="1"/>
                  </a:moveTo>
                  <a:lnTo>
                    <a:pt x="1" y="4425"/>
                  </a:lnTo>
                  <a:lnTo>
                    <a:pt x="1321" y="4425"/>
                  </a:lnTo>
                  <a:lnTo>
                    <a:pt x="13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2"/>
            <p:cNvSpPr/>
            <p:nvPr/>
          </p:nvSpPr>
          <p:spPr>
            <a:xfrm>
              <a:off x="6182869" y="3883100"/>
              <a:ext cx="39498" cy="133245"/>
            </a:xfrm>
            <a:custGeom>
              <a:avLst/>
              <a:gdLst/>
              <a:ahLst/>
              <a:cxnLst/>
              <a:rect l="l" t="t" r="r" b="b"/>
              <a:pathLst>
                <a:path w="1312" h="4426" extrusionOk="0">
                  <a:moveTo>
                    <a:pt x="0" y="1"/>
                  </a:moveTo>
                  <a:lnTo>
                    <a:pt x="0" y="4425"/>
                  </a:lnTo>
                  <a:lnTo>
                    <a:pt x="1312" y="4425"/>
                  </a:lnTo>
                  <a:lnTo>
                    <a:pt x="13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2"/>
            <p:cNvSpPr/>
            <p:nvPr/>
          </p:nvSpPr>
          <p:spPr>
            <a:xfrm>
              <a:off x="6248920" y="3883100"/>
              <a:ext cx="39799" cy="133245"/>
            </a:xfrm>
            <a:custGeom>
              <a:avLst/>
              <a:gdLst/>
              <a:ahLst/>
              <a:cxnLst/>
              <a:rect l="l" t="t" r="r" b="b"/>
              <a:pathLst>
                <a:path w="1322" h="4426" extrusionOk="0">
                  <a:moveTo>
                    <a:pt x="1" y="1"/>
                  </a:moveTo>
                  <a:lnTo>
                    <a:pt x="1" y="4425"/>
                  </a:lnTo>
                  <a:lnTo>
                    <a:pt x="1321" y="4425"/>
                  </a:lnTo>
                  <a:lnTo>
                    <a:pt x="13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2"/>
            <p:cNvSpPr/>
            <p:nvPr/>
          </p:nvSpPr>
          <p:spPr>
            <a:xfrm>
              <a:off x="5956992" y="3883100"/>
              <a:ext cx="133245" cy="345666"/>
            </a:xfrm>
            <a:custGeom>
              <a:avLst/>
              <a:gdLst/>
              <a:ahLst/>
              <a:cxnLst/>
              <a:rect l="l" t="t" r="r" b="b"/>
              <a:pathLst>
                <a:path w="4426" h="11482" extrusionOk="0">
                  <a:moveTo>
                    <a:pt x="3105" y="1"/>
                  </a:moveTo>
                  <a:lnTo>
                    <a:pt x="3105" y="1794"/>
                  </a:lnTo>
                  <a:lnTo>
                    <a:pt x="1" y="1794"/>
                  </a:lnTo>
                  <a:lnTo>
                    <a:pt x="1" y="11482"/>
                  </a:lnTo>
                  <a:lnTo>
                    <a:pt x="3105" y="11482"/>
                  </a:lnTo>
                  <a:lnTo>
                    <a:pt x="3105" y="10608"/>
                  </a:lnTo>
                  <a:lnTo>
                    <a:pt x="884" y="10608"/>
                  </a:lnTo>
                  <a:lnTo>
                    <a:pt x="884" y="2668"/>
                  </a:lnTo>
                  <a:lnTo>
                    <a:pt x="3105" y="2668"/>
                  </a:lnTo>
                  <a:lnTo>
                    <a:pt x="3105" y="4425"/>
                  </a:lnTo>
                  <a:lnTo>
                    <a:pt x="4426" y="4425"/>
                  </a:lnTo>
                  <a:lnTo>
                    <a:pt x="4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2"/>
            <p:cNvSpPr/>
            <p:nvPr/>
          </p:nvSpPr>
          <p:spPr>
            <a:xfrm>
              <a:off x="6036770" y="4255347"/>
              <a:ext cx="79507" cy="79778"/>
            </a:xfrm>
            <a:custGeom>
              <a:avLst/>
              <a:gdLst/>
              <a:ahLst/>
              <a:cxnLst/>
              <a:rect l="l" t="t" r="r" b="b"/>
              <a:pathLst>
                <a:path w="2641" h="2650" extrusionOk="0">
                  <a:moveTo>
                    <a:pt x="1321" y="0"/>
                  </a:moveTo>
                  <a:cubicBezTo>
                    <a:pt x="589" y="0"/>
                    <a:pt x="0" y="598"/>
                    <a:pt x="0" y="1329"/>
                  </a:cubicBezTo>
                  <a:cubicBezTo>
                    <a:pt x="0" y="2052"/>
                    <a:pt x="589" y="2650"/>
                    <a:pt x="1321" y="2650"/>
                  </a:cubicBezTo>
                  <a:cubicBezTo>
                    <a:pt x="2052" y="2650"/>
                    <a:pt x="2641" y="2052"/>
                    <a:pt x="2641" y="1329"/>
                  </a:cubicBezTo>
                  <a:cubicBezTo>
                    <a:pt x="2641" y="598"/>
                    <a:pt x="2052" y="0"/>
                    <a:pt x="1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2"/>
            <p:cNvSpPr/>
            <p:nvPr/>
          </p:nvSpPr>
          <p:spPr>
            <a:xfrm>
              <a:off x="6077051" y="4056053"/>
              <a:ext cx="331426" cy="278682"/>
            </a:xfrm>
            <a:custGeom>
              <a:avLst/>
              <a:gdLst/>
              <a:ahLst/>
              <a:cxnLst/>
              <a:rect l="l" t="t" r="r" b="b"/>
              <a:pathLst>
                <a:path w="11009" h="9257" extrusionOk="0">
                  <a:moveTo>
                    <a:pt x="8377" y="1"/>
                  </a:moveTo>
                  <a:lnTo>
                    <a:pt x="8377" y="875"/>
                  </a:lnTo>
                  <a:lnTo>
                    <a:pt x="9252" y="875"/>
                  </a:lnTo>
                  <a:lnTo>
                    <a:pt x="9252" y="4889"/>
                  </a:lnTo>
                  <a:cubicBezTo>
                    <a:pt x="8841" y="4952"/>
                    <a:pt x="8449" y="5095"/>
                    <a:pt x="8101" y="5300"/>
                  </a:cubicBezTo>
                  <a:lnTo>
                    <a:pt x="1588" y="5300"/>
                  </a:lnTo>
                  <a:cubicBezTo>
                    <a:pt x="1124" y="5023"/>
                    <a:pt x="580" y="4863"/>
                    <a:pt x="0" y="4863"/>
                  </a:cubicBezTo>
                  <a:lnTo>
                    <a:pt x="0" y="5737"/>
                  </a:lnTo>
                  <a:cubicBezTo>
                    <a:pt x="1223" y="5737"/>
                    <a:pt x="2204" y="6736"/>
                    <a:pt x="2204" y="7932"/>
                  </a:cubicBezTo>
                  <a:lnTo>
                    <a:pt x="7494" y="7932"/>
                  </a:lnTo>
                  <a:cubicBezTo>
                    <a:pt x="7494" y="6879"/>
                    <a:pt x="8243" y="5978"/>
                    <a:pt x="9252" y="5773"/>
                  </a:cubicBezTo>
                  <a:lnTo>
                    <a:pt x="9252" y="6692"/>
                  </a:lnTo>
                  <a:cubicBezTo>
                    <a:pt x="8716" y="6879"/>
                    <a:pt x="8342" y="7405"/>
                    <a:pt x="8377" y="8021"/>
                  </a:cubicBezTo>
                  <a:cubicBezTo>
                    <a:pt x="8413" y="8672"/>
                    <a:pt x="8939" y="9207"/>
                    <a:pt x="9591" y="9252"/>
                  </a:cubicBezTo>
                  <a:cubicBezTo>
                    <a:pt x="9627" y="9255"/>
                    <a:pt x="9662" y="9256"/>
                    <a:pt x="9698" y="9256"/>
                  </a:cubicBezTo>
                  <a:cubicBezTo>
                    <a:pt x="10417" y="9256"/>
                    <a:pt x="11009" y="8663"/>
                    <a:pt x="11009" y="7932"/>
                  </a:cubicBezTo>
                  <a:cubicBezTo>
                    <a:pt x="11009" y="7361"/>
                    <a:pt x="10643" y="6870"/>
                    <a:pt x="10135" y="6692"/>
                  </a:cubicBezTo>
                  <a:lnTo>
                    <a:pt x="10135" y="875"/>
                  </a:lnTo>
                  <a:lnTo>
                    <a:pt x="11009" y="875"/>
                  </a:lnTo>
                  <a:lnTo>
                    <a:pt x="110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0" name="Google Shape;2410;p72"/>
          <p:cNvGrpSpPr/>
          <p:nvPr/>
        </p:nvGrpSpPr>
        <p:grpSpPr>
          <a:xfrm>
            <a:off x="6602111" y="3883371"/>
            <a:ext cx="452297" cy="451484"/>
            <a:chOff x="6602111" y="3883371"/>
            <a:chExt cx="452297" cy="451484"/>
          </a:xfrm>
        </p:grpSpPr>
        <p:sp>
          <p:nvSpPr>
            <p:cNvPr id="2411" name="Google Shape;2411;p72"/>
            <p:cNvSpPr/>
            <p:nvPr/>
          </p:nvSpPr>
          <p:spPr>
            <a:xfrm>
              <a:off x="6921434" y="4201881"/>
              <a:ext cx="132974" cy="132974"/>
            </a:xfrm>
            <a:custGeom>
              <a:avLst/>
              <a:gdLst/>
              <a:ahLst/>
              <a:cxnLst/>
              <a:rect l="l" t="t" r="r" b="b"/>
              <a:pathLst>
                <a:path w="4417" h="4417" extrusionOk="0">
                  <a:moveTo>
                    <a:pt x="2213" y="1"/>
                  </a:moveTo>
                  <a:cubicBezTo>
                    <a:pt x="1891" y="1"/>
                    <a:pt x="1579" y="72"/>
                    <a:pt x="1303" y="197"/>
                  </a:cubicBezTo>
                  <a:lnTo>
                    <a:pt x="2141" y="1535"/>
                  </a:lnTo>
                  <a:lnTo>
                    <a:pt x="1392" y="1999"/>
                  </a:lnTo>
                  <a:lnTo>
                    <a:pt x="589" y="715"/>
                  </a:lnTo>
                  <a:cubicBezTo>
                    <a:pt x="223" y="1107"/>
                    <a:pt x="0" y="1633"/>
                    <a:pt x="0" y="2204"/>
                  </a:cubicBezTo>
                  <a:cubicBezTo>
                    <a:pt x="0" y="3427"/>
                    <a:pt x="990" y="4417"/>
                    <a:pt x="2213" y="4417"/>
                  </a:cubicBezTo>
                  <a:cubicBezTo>
                    <a:pt x="3426" y="4417"/>
                    <a:pt x="4416" y="3427"/>
                    <a:pt x="4416" y="2204"/>
                  </a:cubicBezTo>
                  <a:cubicBezTo>
                    <a:pt x="4416" y="991"/>
                    <a:pt x="3426" y="1"/>
                    <a:pt x="2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2"/>
            <p:cNvSpPr/>
            <p:nvPr/>
          </p:nvSpPr>
          <p:spPr>
            <a:xfrm>
              <a:off x="6602111" y="4202152"/>
              <a:ext cx="133486" cy="132703"/>
            </a:xfrm>
            <a:custGeom>
              <a:avLst/>
              <a:gdLst/>
              <a:ahLst/>
              <a:cxnLst/>
              <a:rect l="l" t="t" r="r" b="b"/>
              <a:pathLst>
                <a:path w="4434" h="4408" extrusionOk="0">
                  <a:moveTo>
                    <a:pt x="2232" y="1"/>
                  </a:moveTo>
                  <a:cubicBezTo>
                    <a:pt x="1044" y="1"/>
                    <a:pt x="53" y="970"/>
                    <a:pt x="27" y="2160"/>
                  </a:cubicBezTo>
                  <a:cubicBezTo>
                    <a:pt x="0" y="3400"/>
                    <a:pt x="999" y="4408"/>
                    <a:pt x="2230" y="4408"/>
                  </a:cubicBezTo>
                  <a:cubicBezTo>
                    <a:pt x="3453" y="4408"/>
                    <a:pt x="4434" y="3426"/>
                    <a:pt x="4434" y="2204"/>
                  </a:cubicBezTo>
                  <a:lnTo>
                    <a:pt x="1963" y="2204"/>
                  </a:lnTo>
                  <a:lnTo>
                    <a:pt x="2998" y="135"/>
                  </a:lnTo>
                  <a:cubicBezTo>
                    <a:pt x="2757" y="54"/>
                    <a:pt x="2507" y="1"/>
                    <a:pt x="2248" y="1"/>
                  </a:cubicBezTo>
                  <a:cubicBezTo>
                    <a:pt x="2243" y="1"/>
                    <a:pt x="2237" y="1"/>
                    <a:pt x="2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2"/>
            <p:cNvSpPr/>
            <p:nvPr/>
          </p:nvSpPr>
          <p:spPr>
            <a:xfrm>
              <a:off x="6704166" y="4220425"/>
              <a:ext cx="26071" cy="21766"/>
            </a:xfrm>
            <a:custGeom>
              <a:avLst/>
              <a:gdLst/>
              <a:ahLst/>
              <a:cxnLst/>
              <a:rect l="l" t="t" r="r" b="b"/>
              <a:pathLst>
                <a:path w="866" h="723" extrusionOk="0">
                  <a:moveTo>
                    <a:pt x="357" y="0"/>
                  </a:moveTo>
                  <a:lnTo>
                    <a:pt x="0" y="723"/>
                  </a:lnTo>
                  <a:lnTo>
                    <a:pt x="865" y="723"/>
                  </a:lnTo>
                  <a:cubicBezTo>
                    <a:pt x="741" y="446"/>
                    <a:pt x="571" y="206"/>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2"/>
            <p:cNvSpPr/>
            <p:nvPr/>
          </p:nvSpPr>
          <p:spPr>
            <a:xfrm>
              <a:off x="6603435" y="3883371"/>
              <a:ext cx="371195" cy="438058"/>
            </a:xfrm>
            <a:custGeom>
              <a:avLst/>
              <a:gdLst/>
              <a:ahLst/>
              <a:cxnLst/>
              <a:rect l="l" t="t" r="r" b="b"/>
              <a:pathLst>
                <a:path w="12330" h="14551" extrusionOk="0">
                  <a:moveTo>
                    <a:pt x="3516" y="1"/>
                  </a:moveTo>
                  <a:lnTo>
                    <a:pt x="3516" y="1758"/>
                  </a:lnTo>
                  <a:lnTo>
                    <a:pt x="1" y="1758"/>
                  </a:lnTo>
                  <a:lnTo>
                    <a:pt x="1" y="8377"/>
                  </a:lnTo>
                  <a:lnTo>
                    <a:pt x="4131" y="8377"/>
                  </a:lnTo>
                  <a:lnTo>
                    <a:pt x="2962" y="10715"/>
                  </a:lnTo>
                  <a:cubicBezTo>
                    <a:pt x="3248" y="10822"/>
                    <a:pt x="3498" y="10982"/>
                    <a:pt x="3712" y="11187"/>
                  </a:cubicBezTo>
                  <a:lnTo>
                    <a:pt x="5112" y="8377"/>
                  </a:lnTo>
                  <a:lnTo>
                    <a:pt x="9689" y="8377"/>
                  </a:lnTo>
                  <a:lnTo>
                    <a:pt x="9689" y="8699"/>
                  </a:lnTo>
                  <a:lnTo>
                    <a:pt x="7878" y="11098"/>
                  </a:lnTo>
                  <a:cubicBezTo>
                    <a:pt x="7750" y="11060"/>
                    <a:pt x="7621" y="11041"/>
                    <a:pt x="7495" y="11041"/>
                  </a:cubicBezTo>
                  <a:cubicBezTo>
                    <a:pt x="6948" y="11041"/>
                    <a:pt x="6443" y="11383"/>
                    <a:pt x="6254" y="11919"/>
                  </a:cubicBezTo>
                  <a:lnTo>
                    <a:pt x="4238" y="11919"/>
                  </a:lnTo>
                  <a:cubicBezTo>
                    <a:pt x="4354" y="12187"/>
                    <a:pt x="4417" y="12481"/>
                    <a:pt x="4417" y="12793"/>
                  </a:cubicBezTo>
                  <a:lnTo>
                    <a:pt x="6254" y="12793"/>
                  </a:lnTo>
                  <a:cubicBezTo>
                    <a:pt x="6388" y="13168"/>
                    <a:pt x="6683" y="13462"/>
                    <a:pt x="7057" y="13596"/>
                  </a:cubicBezTo>
                  <a:lnTo>
                    <a:pt x="7057" y="14551"/>
                  </a:lnTo>
                  <a:lnTo>
                    <a:pt x="7931" y="14551"/>
                  </a:lnTo>
                  <a:lnTo>
                    <a:pt x="7931" y="13569"/>
                  </a:lnTo>
                  <a:cubicBezTo>
                    <a:pt x="8449" y="13391"/>
                    <a:pt x="8815" y="12900"/>
                    <a:pt x="8815" y="12329"/>
                  </a:cubicBezTo>
                  <a:cubicBezTo>
                    <a:pt x="8815" y="12053"/>
                    <a:pt x="8725" y="11794"/>
                    <a:pt x="8583" y="11589"/>
                  </a:cubicBezTo>
                  <a:lnTo>
                    <a:pt x="10099" y="9591"/>
                  </a:lnTo>
                  <a:lnTo>
                    <a:pt x="11152" y="11277"/>
                  </a:lnTo>
                  <a:cubicBezTo>
                    <a:pt x="11348" y="11063"/>
                    <a:pt x="11598" y="10884"/>
                    <a:pt x="11866" y="10759"/>
                  </a:cubicBezTo>
                  <a:lnTo>
                    <a:pt x="10572" y="8690"/>
                  </a:lnTo>
                  <a:lnTo>
                    <a:pt x="10572" y="6620"/>
                  </a:lnTo>
                  <a:cubicBezTo>
                    <a:pt x="11054" y="6620"/>
                    <a:pt x="11446" y="7012"/>
                    <a:pt x="11446" y="7494"/>
                  </a:cubicBezTo>
                  <a:lnTo>
                    <a:pt x="12330" y="7494"/>
                  </a:lnTo>
                  <a:cubicBezTo>
                    <a:pt x="12330" y="6522"/>
                    <a:pt x="11536" y="5737"/>
                    <a:pt x="10572" y="5737"/>
                  </a:cubicBezTo>
                  <a:lnTo>
                    <a:pt x="8815" y="5737"/>
                  </a:lnTo>
                  <a:lnTo>
                    <a:pt x="8815" y="6620"/>
                  </a:lnTo>
                  <a:lnTo>
                    <a:pt x="9689" y="6620"/>
                  </a:lnTo>
                  <a:lnTo>
                    <a:pt x="9689" y="7494"/>
                  </a:lnTo>
                  <a:lnTo>
                    <a:pt x="5264" y="7494"/>
                  </a:lnTo>
                  <a:lnTo>
                    <a:pt x="5264" y="6620"/>
                  </a:lnTo>
                  <a:lnTo>
                    <a:pt x="6147" y="6620"/>
                  </a:lnTo>
                  <a:lnTo>
                    <a:pt x="6147" y="5737"/>
                  </a:lnTo>
                  <a:lnTo>
                    <a:pt x="3516" y="5737"/>
                  </a:lnTo>
                  <a:lnTo>
                    <a:pt x="3516" y="6620"/>
                  </a:lnTo>
                  <a:lnTo>
                    <a:pt x="4390" y="6620"/>
                  </a:lnTo>
                  <a:lnTo>
                    <a:pt x="4390" y="7494"/>
                  </a:lnTo>
                  <a:lnTo>
                    <a:pt x="875" y="7494"/>
                  </a:lnTo>
                  <a:lnTo>
                    <a:pt x="875" y="2632"/>
                  </a:lnTo>
                  <a:lnTo>
                    <a:pt x="3516" y="2632"/>
                  </a:lnTo>
                  <a:lnTo>
                    <a:pt x="3516" y="4390"/>
                  </a:lnTo>
                  <a:lnTo>
                    <a:pt x="5264" y="4390"/>
                  </a:lnTo>
                  <a:lnTo>
                    <a:pt x="5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2"/>
            <p:cNvSpPr/>
            <p:nvPr/>
          </p:nvSpPr>
          <p:spPr>
            <a:xfrm>
              <a:off x="6961172" y="3909683"/>
              <a:ext cx="39769" cy="79537"/>
            </a:xfrm>
            <a:custGeom>
              <a:avLst/>
              <a:gdLst/>
              <a:ahLst/>
              <a:cxnLst/>
              <a:rect l="l" t="t" r="r" b="b"/>
              <a:pathLst>
                <a:path w="1321" h="2642" extrusionOk="0">
                  <a:moveTo>
                    <a:pt x="1" y="1"/>
                  </a:moveTo>
                  <a:lnTo>
                    <a:pt x="1" y="2641"/>
                  </a:lnTo>
                  <a:lnTo>
                    <a:pt x="1321" y="2641"/>
                  </a:lnTo>
                  <a:lnTo>
                    <a:pt x="13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2"/>
            <p:cNvSpPr/>
            <p:nvPr/>
          </p:nvSpPr>
          <p:spPr>
            <a:xfrm>
              <a:off x="6788490" y="3883371"/>
              <a:ext cx="26342" cy="132974"/>
            </a:xfrm>
            <a:custGeom>
              <a:avLst/>
              <a:gdLst/>
              <a:ahLst/>
              <a:cxnLst/>
              <a:rect l="l" t="t" r="r" b="b"/>
              <a:pathLst>
                <a:path w="875" h="4417" extrusionOk="0">
                  <a:moveTo>
                    <a:pt x="0" y="1"/>
                  </a:moveTo>
                  <a:lnTo>
                    <a:pt x="0" y="4416"/>
                  </a:lnTo>
                  <a:lnTo>
                    <a:pt x="875" y="4416"/>
                  </a:lnTo>
                  <a:lnTo>
                    <a:pt x="8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2"/>
            <p:cNvSpPr/>
            <p:nvPr/>
          </p:nvSpPr>
          <p:spPr>
            <a:xfrm>
              <a:off x="6842197" y="3883371"/>
              <a:ext cx="92693" cy="132974"/>
            </a:xfrm>
            <a:custGeom>
              <a:avLst/>
              <a:gdLst/>
              <a:ahLst/>
              <a:cxnLst/>
              <a:rect l="l" t="t" r="r" b="b"/>
              <a:pathLst>
                <a:path w="3079" h="4417" extrusionOk="0">
                  <a:moveTo>
                    <a:pt x="0" y="1"/>
                  </a:moveTo>
                  <a:lnTo>
                    <a:pt x="0" y="4416"/>
                  </a:lnTo>
                  <a:lnTo>
                    <a:pt x="3078" y="4416"/>
                  </a:lnTo>
                  <a:lnTo>
                    <a:pt x="30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8" name="Google Shape;2418;p72"/>
          <p:cNvSpPr/>
          <p:nvPr/>
        </p:nvSpPr>
        <p:spPr>
          <a:xfrm>
            <a:off x="7240756" y="3883401"/>
            <a:ext cx="467320" cy="451545"/>
          </a:xfrm>
          <a:custGeom>
            <a:avLst/>
            <a:gdLst/>
            <a:ahLst/>
            <a:cxnLst/>
            <a:rect l="l" t="t" r="r" b="b"/>
            <a:pathLst>
              <a:path w="15523" h="14999" extrusionOk="0">
                <a:moveTo>
                  <a:pt x="9689" y="4933"/>
                </a:moveTo>
                <a:lnTo>
                  <a:pt x="10331" y="5566"/>
                </a:lnTo>
                <a:lnTo>
                  <a:pt x="5835" y="10062"/>
                </a:lnTo>
                <a:lnTo>
                  <a:pt x="5201" y="9429"/>
                </a:lnTo>
                <a:lnTo>
                  <a:pt x="9689" y="4933"/>
                </a:lnTo>
                <a:close/>
                <a:moveTo>
                  <a:pt x="11772" y="1"/>
                </a:moveTo>
                <a:cubicBezTo>
                  <a:pt x="11174" y="1"/>
                  <a:pt x="10430" y="178"/>
                  <a:pt x="10081" y="321"/>
                </a:cubicBezTo>
                <a:cubicBezTo>
                  <a:pt x="9564" y="544"/>
                  <a:pt x="8707" y="1391"/>
                  <a:pt x="8493" y="1909"/>
                </a:cubicBezTo>
                <a:cubicBezTo>
                  <a:pt x="8315" y="2355"/>
                  <a:pt x="8672" y="3381"/>
                  <a:pt x="8493" y="3818"/>
                </a:cubicBezTo>
                <a:cubicBezTo>
                  <a:pt x="8341" y="4192"/>
                  <a:pt x="8002" y="4647"/>
                  <a:pt x="7565" y="5138"/>
                </a:cubicBezTo>
                <a:cubicBezTo>
                  <a:pt x="7316" y="5415"/>
                  <a:pt x="7066" y="5673"/>
                  <a:pt x="6816" y="5932"/>
                </a:cubicBezTo>
                <a:cubicBezTo>
                  <a:pt x="6557" y="6191"/>
                  <a:pt x="5674" y="7047"/>
                  <a:pt x="5406" y="7297"/>
                </a:cubicBezTo>
                <a:cubicBezTo>
                  <a:pt x="4916" y="7734"/>
                  <a:pt x="4452" y="8073"/>
                  <a:pt x="4086" y="8225"/>
                </a:cubicBezTo>
                <a:cubicBezTo>
                  <a:pt x="3990" y="8265"/>
                  <a:pt x="3867" y="8280"/>
                  <a:pt x="3729" y="8280"/>
                </a:cubicBezTo>
                <a:cubicBezTo>
                  <a:pt x="3358" y="8280"/>
                  <a:pt x="2879" y="8174"/>
                  <a:pt x="2514" y="8174"/>
                </a:cubicBezTo>
                <a:cubicBezTo>
                  <a:pt x="2384" y="8174"/>
                  <a:pt x="2268" y="8188"/>
                  <a:pt x="2177" y="8225"/>
                </a:cubicBezTo>
                <a:cubicBezTo>
                  <a:pt x="1660" y="8448"/>
                  <a:pt x="803" y="9295"/>
                  <a:pt x="589" y="9813"/>
                </a:cubicBezTo>
                <a:cubicBezTo>
                  <a:pt x="348" y="10401"/>
                  <a:pt x="0" y="12114"/>
                  <a:pt x="589" y="12355"/>
                </a:cubicBezTo>
                <a:cubicBezTo>
                  <a:pt x="628" y="12371"/>
                  <a:pt x="666" y="12379"/>
                  <a:pt x="705" y="12379"/>
                </a:cubicBezTo>
                <a:cubicBezTo>
                  <a:pt x="1292" y="12379"/>
                  <a:pt x="1887" y="10639"/>
                  <a:pt x="2498" y="10455"/>
                </a:cubicBezTo>
                <a:cubicBezTo>
                  <a:pt x="2542" y="10440"/>
                  <a:pt x="2600" y="10434"/>
                  <a:pt x="2665" y="10434"/>
                </a:cubicBezTo>
                <a:cubicBezTo>
                  <a:pt x="2719" y="10434"/>
                  <a:pt x="2777" y="10438"/>
                  <a:pt x="2837" y="10446"/>
                </a:cubicBezTo>
                <a:cubicBezTo>
                  <a:pt x="3221" y="10491"/>
                  <a:pt x="3569" y="10678"/>
                  <a:pt x="3845" y="10946"/>
                </a:cubicBezTo>
                <a:lnTo>
                  <a:pt x="4309" y="11418"/>
                </a:lnTo>
                <a:cubicBezTo>
                  <a:pt x="4586" y="11695"/>
                  <a:pt x="4764" y="12043"/>
                  <a:pt x="4818" y="12427"/>
                </a:cubicBezTo>
                <a:cubicBezTo>
                  <a:pt x="4836" y="12560"/>
                  <a:pt x="4836" y="12676"/>
                  <a:pt x="4809" y="12766"/>
                </a:cubicBezTo>
                <a:cubicBezTo>
                  <a:pt x="4612" y="13408"/>
                  <a:pt x="2641" y="14050"/>
                  <a:pt x="2900" y="14675"/>
                </a:cubicBezTo>
                <a:cubicBezTo>
                  <a:pt x="3001" y="14914"/>
                  <a:pt x="3343" y="14998"/>
                  <a:pt x="3752" y="14998"/>
                </a:cubicBezTo>
                <a:cubicBezTo>
                  <a:pt x="4350" y="14998"/>
                  <a:pt x="5093" y="14818"/>
                  <a:pt x="5442" y="14675"/>
                </a:cubicBezTo>
                <a:cubicBezTo>
                  <a:pt x="5960" y="14460"/>
                  <a:pt x="6816" y="13604"/>
                  <a:pt x="7030" y="13087"/>
                </a:cubicBezTo>
                <a:cubicBezTo>
                  <a:pt x="7217" y="12641"/>
                  <a:pt x="6852" y="11615"/>
                  <a:pt x="7030" y="11178"/>
                </a:cubicBezTo>
                <a:cubicBezTo>
                  <a:pt x="7191" y="10803"/>
                  <a:pt x="7530" y="10348"/>
                  <a:pt x="7958" y="9857"/>
                </a:cubicBezTo>
                <a:cubicBezTo>
                  <a:pt x="8208" y="9581"/>
                  <a:pt x="9064" y="8715"/>
                  <a:pt x="9323" y="8457"/>
                </a:cubicBezTo>
                <a:cubicBezTo>
                  <a:pt x="9582" y="8198"/>
                  <a:pt x="9849" y="7948"/>
                  <a:pt x="10117" y="7698"/>
                </a:cubicBezTo>
                <a:cubicBezTo>
                  <a:pt x="10607" y="7261"/>
                  <a:pt x="11071" y="6922"/>
                  <a:pt x="11446" y="6771"/>
                </a:cubicBezTo>
                <a:cubicBezTo>
                  <a:pt x="11540" y="6730"/>
                  <a:pt x="11662" y="6716"/>
                  <a:pt x="11799" y="6716"/>
                </a:cubicBezTo>
                <a:cubicBezTo>
                  <a:pt x="12166" y="6716"/>
                  <a:pt x="12645" y="6821"/>
                  <a:pt x="13009" y="6821"/>
                </a:cubicBezTo>
                <a:cubicBezTo>
                  <a:pt x="13140" y="6821"/>
                  <a:pt x="13256" y="6808"/>
                  <a:pt x="13346" y="6771"/>
                </a:cubicBezTo>
                <a:cubicBezTo>
                  <a:pt x="13864" y="6556"/>
                  <a:pt x="14720" y="5700"/>
                  <a:pt x="14934" y="5183"/>
                </a:cubicBezTo>
                <a:cubicBezTo>
                  <a:pt x="15184" y="4594"/>
                  <a:pt x="15523" y="2881"/>
                  <a:pt x="14934" y="2640"/>
                </a:cubicBezTo>
                <a:cubicBezTo>
                  <a:pt x="14896" y="2624"/>
                  <a:pt x="14858" y="2617"/>
                  <a:pt x="14820" y="2617"/>
                </a:cubicBezTo>
                <a:cubicBezTo>
                  <a:pt x="14239" y="2617"/>
                  <a:pt x="13637" y="4356"/>
                  <a:pt x="13034" y="4540"/>
                </a:cubicBezTo>
                <a:cubicBezTo>
                  <a:pt x="12993" y="4553"/>
                  <a:pt x="12945" y="4559"/>
                  <a:pt x="12891" y="4559"/>
                </a:cubicBezTo>
                <a:cubicBezTo>
                  <a:pt x="12610" y="4559"/>
                  <a:pt x="12190" y="4403"/>
                  <a:pt x="11972" y="4335"/>
                </a:cubicBezTo>
                <a:cubicBezTo>
                  <a:pt x="11660" y="4237"/>
                  <a:pt x="11116" y="3755"/>
                  <a:pt x="10929" y="3291"/>
                </a:cubicBezTo>
                <a:cubicBezTo>
                  <a:pt x="10822" y="3042"/>
                  <a:pt x="10634" y="2489"/>
                  <a:pt x="10714" y="2230"/>
                </a:cubicBezTo>
                <a:cubicBezTo>
                  <a:pt x="10911" y="1588"/>
                  <a:pt x="12882" y="945"/>
                  <a:pt x="12624" y="321"/>
                </a:cubicBezTo>
                <a:cubicBezTo>
                  <a:pt x="12525" y="84"/>
                  <a:pt x="12183" y="1"/>
                  <a:pt x="11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424" name="Google Shape;2424;p73"/>
          <p:cNvSpPr txBox="1">
            <a:spLocks noGrp="1"/>
          </p:cNvSpPr>
          <p:nvPr>
            <p:ph type="body" idx="1"/>
          </p:nvPr>
        </p:nvSpPr>
        <p:spPr>
          <a:xfrm>
            <a:off x="720000" y="1215750"/>
            <a:ext cx="7704000" cy="330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prompts that you can use to create AI-generated images yourself. To do this, copy the prompt you need and then go to </a:t>
            </a:r>
            <a:r>
              <a:rPr lang="en" b="1" u="sng">
                <a:hlinkClick r:id="rId3"/>
              </a:rPr>
              <a:t>Freepik's AI Image Generator</a:t>
            </a:r>
            <a:r>
              <a:rPr lang="en"/>
              <a:t> &gt; paste the prompt into the text box &gt; choose “Photo” &gt; click “Generate”</a:t>
            </a:r>
            <a:endParaRPr/>
          </a:p>
          <a:p>
            <a:pPr marL="457200" lvl="0" indent="-317500" algn="l" rtl="0">
              <a:spcBef>
                <a:spcPts val="1000"/>
              </a:spcBef>
              <a:spcAft>
                <a:spcPts val="0"/>
              </a:spcAft>
              <a:buSzPts val="1400"/>
              <a:buChar char="●"/>
            </a:pPr>
            <a:r>
              <a:rPr lang="en"/>
              <a:t>Create a serene countryside with seamlessly integrated cellular towers, depicting a harmonious coexistence of modern technology and rural tranquility</a:t>
            </a:r>
            <a:endParaRPr/>
          </a:p>
          <a:p>
            <a:pPr marL="457200" lvl="0" indent="-317500" algn="l" rtl="0">
              <a:spcBef>
                <a:spcPts val="1000"/>
              </a:spcBef>
              <a:spcAft>
                <a:spcPts val="0"/>
              </a:spcAft>
              <a:buSzPts val="1400"/>
              <a:buChar char="●"/>
            </a:pPr>
            <a:r>
              <a:rPr lang="en"/>
              <a:t>Skillfully blend authentic telecom towers into a tranquil rural landscape, highlighting their presence amidst rolling hills, fields, and a distant farmstead</a:t>
            </a:r>
            <a:endParaRPr/>
          </a:p>
          <a:p>
            <a:pPr marL="457200" lvl="0" indent="-317500" algn="l" rtl="0">
              <a:spcBef>
                <a:spcPts val="1000"/>
              </a:spcBef>
              <a:spcAft>
                <a:spcPts val="0"/>
              </a:spcAft>
              <a:buSzPts val="1400"/>
              <a:buChar char="●"/>
            </a:pPr>
            <a:r>
              <a:rPr lang="en"/>
              <a:t>Craft an image of a peaceful countryside with accurate cell towers strategically placed across the scene, showcasing the blending of technology and rural beauty</a:t>
            </a:r>
            <a:endParaRPr/>
          </a:p>
          <a:p>
            <a:pPr marL="457200" lvl="0" indent="-317500" algn="l" rtl="0">
              <a:spcBef>
                <a:spcPts val="1000"/>
              </a:spcBef>
              <a:spcAft>
                <a:spcPts val="0"/>
              </a:spcAft>
              <a:buSzPts val="1400"/>
              <a:buChar char="●"/>
            </a:pPr>
            <a:r>
              <a:rPr lang="en"/>
              <a:t>Immerse yourself in a tranquil rural setting, seamlessly incorporating telecom towers that accurately represent modern communication infrastructure, against the backdrop of rolling hills, fields, and a distant farmstead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430" name="Google Shape;2430;p74"/>
          <p:cNvSpPr txBox="1">
            <a:spLocks noGrp="1"/>
          </p:cNvSpPr>
          <p:nvPr>
            <p:ph type="body" idx="1"/>
          </p:nvPr>
        </p:nvSpPr>
        <p:spPr>
          <a:xfrm>
            <a:off x="713100" y="1136800"/>
            <a:ext cx="3858900" cy="346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b="1"/>
              <a:t>Photos</a:t>
            </a:r>
            <a:endParaRPr b="1"/>
          </a:p>
          <a:p>
            <a:pPr marL="228600" lvl="0" indent="-203200" algn="l" rtl="0">
              <a:spcBef>
                <a:spcPts val="0"/>
              </a:spcBef>
              <a:spcAft>
                <a:spcPts val="0"/>
              </a:spcAft>
              <a:buClr>
                <a:schemeClr val="dk1"/>
              </a:buClr>
              <a:buSzPts val="1400"/>
              <a:buChar char="●"/>
            </a:pPr>
            <a:r>
              <a:rPr lang="en" u="sng"/>
              <a:t>AI-generated images by </a:t>
            </a:r>
            <a:r>
              <a:rPr lang="en" u="sng">
                <a:hlinkClick r:id="rId3"/>
              </a:rPr>
              <a:t>Wepik Generator</a:t>
            </a:r>
            <a:endParaRPr/>
          </a:p>
          <a:p>
            <a:pPr marL="228600" lvl="0" indent="-203200" algn="l" rtl="0">
              <a:spcBef>
                <a:spcPts val="0"/>
              </a:spcBef>
              <a:spcAft>
                <a:spcPts val="0"/>
              </a:spcAft>
              <a:buClr>
                <a:schemeClr val="dk1"/>
              </a:buClr>
              <a:buSzPts val="1400"/>
              <a:buChar char="●"/>
            </a:pPr>
            <a:r>
              <a:rPr lang="en" u="sng">
                <a:hlinkClick r:id="rId4"/>
              </a:rPr>
              <a:t>High angle blue technology background</a:t>
            </a:r>
            <a:endParaRPr/>
          </a:p>
          <a:p>
            <a:pPr marL="228600" lvl="0" indent="-203200" algn="l" rtl="0">
              <a:spcBef>
                <a:spcPts val="0"/>
              </a:spcBef>
              <a:spcAft>
                <a:spcPts val="0"/>
              </a:spcAft>
              <a:buClr>
                <a:schemeClr val="dk1"/>
              </a:buClr>
              <a:buSzPts val="1400"/>
              <a:buChar char="●"/>
            </a:pPr>
            <a:r>
              <a:rPr lang="en" u="sng">
                <a:hlinkClick r:id="rId5"/>
              </a:rPr>
              <a:t>Medium shot man holding tablet</a:t>
            </a:r>
            <a:endParaRPr/>
          </a:p>
          <a:p>
            <a:pPr marL="228600" lvl="0" indent="-203200" algn="l" rtl="0">
              <a:spcBef>
                <a:spcPts val="0"/>
              </a:spcBef>
              <a:spcAft>
                <a:spcPts val="0"/>
              </a:spcAft>
              <a:buClr>
                <a:schemeClr val="dk1"/>
              </a:buClr>
              <a:buSzPts val="1400"/>
              <a:buChar char="●"/>
            </a:pPr>
            <a:r>
              <a:rPr lang="en" u="sng">
                <a:hlinkClick r:id="rId6"/>
              </a:rPr>
              <a:t>Young man working on an ethernet switch</a:t>
            </a:r>
            <a:endParaRPr/>
          </a:p>
          <a:p>
            <a:pPr marL="228600" lvl="0" indent="-203200" algn="l" rtl="0">
              <a:spcBef>
                <a:spcPts val="0"/>
              </a:spcBef>
              <a:spcAft>
                <a:spcPts val="0"/>
              </a:spcAft>
              <a:buClr>
                <a:schemeClr val="dk1"/>
              </a:buClr>
              <a:buSzPts val="1400"/>
              <a:buChar char="●"/>
            </a:pPr>
            <a:r>
              <a:rPr lang="en" u="sng">
                <a:hlinkClick r:id="rId7"/>
              </a:rPr>
              <a:t>Close up hand filling in document</a:t>
            </a:r>
            <a:endParaRPr/>
          </a:p>
        </p:txBody>
      </p:sp>
      <p:sp>
        <p:nvSpPr>
          <p:cNvPr id="2431" name="Google Shape;2431;p74"/>
          <p:cNvSpPr txBox="1">
            <a:spLocks noGrp="1"/>
          </p:cNvSpPr>
          <p:nvPr>
            <p:ph type="body" idx="2"/>
          </p:nvPr>
        </p:nvSpPr>
        <p:spPr>
          <a:xfrm>
            <a:off x="4572000" y="1136800"/>
            <a:ext cx="3858900" cy="3467400"/>
          </a:xfrm>
          <a:prstGeom prst="rect">
            <a:avLst/>
          </a:prstGeom>
        </p:spPr>
        <p:txBody>
          <a:bodyPr spcFirstLastPara="1" wrap="square" lIns="91425" tIns="91425" rIns="91425" bIns="91425" anchor="t" anchorCtr="0">
            <a:noAutofit/>
          </a:bodyPr>
          <a:lstStyle/>
          <a:p>
            <a:pPr marL="228600" lvl="0" indent="-203200" algn="l" rtl="0">
              <a:spcBef>
                <a:spcPts val="0"/>
              </a:spcBef>
              <a:spcAft>
                <a:spcPts val="0"/>
              </a:spcAft>
              <a:buSzPts val="1400"/>
              <a:buChar char="●"/>
            </a:pPr>
            <a:r>
              <a:rPr lang="en" u="sng">
                <a:hlinkClick r:id="rId8"/>
              </a:rPr>
              <a:t>Portrait of senior woman in professional blazer outdoors</a:t>
            </a:r>
            <a:endParaRPr u="sng"/>
          </a:p>
          <a:p>
            <a:pPr marL="228600" lvl="0" indent="-203200" algn="l" rtl="0">
              <a:spcBef>
                <a:spcPts val="0"/>
              </a:spcBef>
              <a:spcAft>
                <a:spcPts val="0"/>
              </a:spcAft>
              <a:buSzPts val="1400"/>
              <a:buChar char="●"/>
            </a:pPr>
            <a:r>
              <a:rPr lang="en" u="sng">
                <a:hlinkClick r:id="rId9"/>
              </a:rPr>
              <a:t>Medium shot smiley engineer with helmet</a:t>
            </a:r>
            <a:endParaRPr/>
          </a:p>
          <a:p>
            <a:pPr marL="0" lvl="0" indent="0" algn="l" rtl="0">
              <a:spcBef>
                <a:spcPts val="1000"/>
              </a:spcBef>
              <a:spcAft>
                <a:spcPts val="0"/>
              </a:spcAft>
              <a:buNone/>
            </a:pPr>
            <a:r>
              <a:rPr lang="en" b="1"/>
              <a:t>Vectors</a:t>
            </a:r>
            <a:endParaRPr b="1"/>
          </a:p>
          <a:p>
            <a:pPr marL="228600" lvl="0" indent="-203200" algn="l" rtl="0">
              <a:spcBef>
                <a:spcPts val="0"/>
              </a:spcBef>
              <a:spcAft>
                <a:spcPts val="0"/>
              </a:spcAft>
              <a:buClr>
                <a:schemeClr val="dk1"/>
              </a:buClr>
              <a:buSzPts val="1400"/>
              <a:buChar char="●"/>
            </a:pPr>
            <a:r>
              <a:rPr lang="en" u="sng">
                <a:hlinkClick r:id="rId10"/>
              </a:rPr>
              <a:t>Technology background with dots ans lines</a:t>
            </a:r>
            <a:endParaRPr u="sng"/>
          </a:p>
          <a:p>
            <a:pPr marL="0" lvl="0" indent="0" algn="l" rtl="0">
              <a:spcBef>
                <a:spcPts val="1000"/>
              </a:spcBef>
              <a:spcAft>
                <a:spcPts val="0"/>
              </a:spcAft>
              <a:buNone/>
            </a:pPr>
            <a:r>
              <a:rPr lang="en" b="1"/>
              <a:t>Icons</a:t>
            </a:r>
            <a:endParaRPr b="1"/>
          </a:p>
          <a:p>
            <a:pPr marL="228600" lvl="0" indent="-203200" algn="l" rtl="0">
              <a:spcBef>
                <a:spcPts val="0"/>
              </a:spcBef>
              <a:spcAft>
                <a:spcPts val="0"/>
              </a:spcAft>
              <a:buClr>
                <a:schemeClr val="dk1"/>
              </a:buClr>
              <a:buSzPts val="1400"/>
              <a:buChar char="●"/>
            </a:pPr>
            <a:r>
              <a:rPr lang="en" u="sng">
                <a:hlinkClick r:id="rId11"/>
              </a:rPr>
              <a:t>Icon Pack: Electricity | Filled</a:t>
            </a:r>
            <a:endParaRPr u="sng"/>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35"/>
        <p:cNvGrpSpPr/>
        <p:nvPr/>
      </p:nvGrpSpPr>
      <p:grpSpPr>
        <a:xfrm>
          <a:off x="0" y="0"/>
          <a:ext cx="0" cy="0"/>
          <a:chOff x="0" y="0"/>
          <a:chExt cx="0" cy="0"/>
        </a:xfrm>
      </p:grpSpPr>
      <p:sp>
        <p:nvSpPr>
          <p:cNvPr id="2436" name="Google Shape;2436;p7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437" name="Google Shape;2437;p75"/>
          <p:cNvSpPr txBox="1"/>
          <p:nvPr/>
        </p:nvSpPr>
        <p:spPr>
          <a:xfrm>
            <a:off x="716700" y="1188000"/>
            <a:ext cx="7710600" cy="3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E2A47"/>
              </a:buClr>
              <a:buSzPts val="1100"/>
              <a:buFont typeface="Arial"/>
              <a:buNone/>
            </a:pPr>
            <a:r>
              <a:rPr lang="en" sz="1100">
                <a:solidFill>
                  <a:schemeClr val="lt1"/>
                </a:solidFill>
              </a:rPr>
              <a:t>If you have a free account, in order to use this template, you must credit </a:t>
            </a:r>
            <a:r>
              <a:rPr lang="en" sz="1100" b="1" u="sng">
                <a:solidFill>
                  <a:schemeClr val="hlink"/>
                </a:solidFill>
                <a:hlinkClick r:id="rId3"/>
              </a:rPr>
              <a:t>Slidesgo</a:t>
            </a:r>
            <a:r>
              <a:rPr lang="en" sz="1100" b="1">
                <a:solidFill>
                  <a:schemeClr val="hlink"/>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hlink"/>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spcBef>
                <a:spcPts val="1000"/>
              </a:spcBef>
              <a:spcAft>
                <a:spcPts val="0"/>
              </a:spcAft>
              <a:buClr>
                <a:srgbClr val="0E2A47"/>
              </a:buClr>
              <a:buSzPts val="1100"/>
              <a:buFont typeface="Arial"/>
              <a:buNone/>
            </a:pPr>
            <a:r>
              <a:rPr lang="en" sz="1100" b="1">
                <a:solidFill>
                  <a:schemeClr val="hlink"/>
                </a:solidFill>
              </a:rPr>
              <a:t>As a Free user, you are allowed to:</a:t>
            </a:r>
            <a:endParaRPr sz="1100" b="1">
              <a:solidFill>
                <a:schemeClr val="hlink"/>
              </a:solidFill>
            </a:endParaRPr>
          </a:p>
          <a:p>
            <a:pPr marL="457200" lvl="0" indent="-298450" algn="l" rtl="0">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spcBef>
                <a:spcPts val="1400"/>
              </a:spcBef>
              <a:spcAft>
                <a:spcPts val="0"/>
              </a:spcAft>
              <a:buClr>
                <a:srgbClr val="0E2A47"/>
              </a:buClr>
              <a:buSzPts val="1100"/>
              <a:buFont typeface="Arial"/>
              <a:buNone/>
            </a:pPr>
            <a:r>
              <a:rPr lang="en" sz="1100" b="1">
                <a:solidFill>
                  <a:schemeClr val="hlink"/>
                </a:solidFill>
              </a:rPr>
              <a:t>You are not allowed to:</a:t>
            </a:r>
            <a:endParaRPr sz="1100" b="1">
              <a:solidFill>
                <a:schemeClr val="hlink"/>
              </a:solidFill>
            </a:endParaRPr>
          </a:p>
          <a:p>
            <a:pPr marL="457200" lvl="0" indent="-298450" algn="l" rtl="0">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spcBef>
                <a:spcPts val="0"/>
              </a:spcBef>
              <a:spcAft>
                <a:spcPts val="0"/>
              </a:spcAft>
              <a:buClr>
                <a:srgbClr val="0E2A47"/>
              </a:buClr>
              <a:buSzPts val="1100"/>
              <a:buFont typeface="Arial"/>
              <a:buNone/>
            </a:pPr>
            <a:endParaRPr sz="1100">
              <a:solidFill>
                <a:schemeClr val="lt1"/>
              </a:solidFill>
            </a:endParaRPr>
          </a:p>
          <a:p>
            <a:pPr marL="0" lvl="0" indent="0" algn="l" rtl="0">
              <a:spcBef>
                <a:spcPts val="0"/>
              </a:spcBef>
              <a:spcAft>
                <a:spcPts val="0"/>
              </a:spcAft>
              <a:buClr>
                <a:srgbClr val="0E2A47"/>
              </a:buClr>
              <a:buSzPts val="1100"/>
              <a:buFont typeface="Arial"/>
              <a:buNone/>
            </a:pPr>
            <a:endParaRPr sz="1100">
              <a:solidFill>
                <a:schemeClr val="lt1"/>
              </a:solidFill>
            </a:endParaRPr>
          </a:p>
          <a:p>
            <a:pPr marL="0" lvl="0" indent="0" algn="l" rtl="0">
              <a:spcBef>
                <a:spcPts val="0"/>
              </a:spcBef>
              <a:spcAft>
                <a:spcPts val="0"/>
              </a:spcAft>
              <a:buClr>
                <a:srgbClr val="0E2A47"/>
              </a:buClr>
              <a:buSzPts val="1100"/>
              <a:buFont typeface="Arial"/>
              <a:buNone/>
            </a:pPr>
            <a:endParaRPr sz="1100">
              <a:solidFill>
                <a:schemeClr val="lt1"/>
              </a:solidFill>
            </a:endParaRPr>
          </a:p>
          <a:p>
            <a:pPr marL="0" lvl="0" indent="0" algn="ctr" rtl="0">
              <a:spcBef>
                <a:spcPts val="0"/>
              </a:spcBef>
              <a:spcAft>
                <a:spcPts val="0"/>
              </a:spcAft>
              <a:buClr>
                <a:srgbClr val="0E2A47"/>
              </a:buClr>
              <a:buSzPts val="1100"/>
              <a:buFont typeface="Arial"/>
              <a:buNone/>
            </a:pPr>
            <a:endParaRPr sz="1100">
              <a:solidFill>
                <a:schemeClr val="lt1"/>
              </a:solidFill>
            </a:endParaRPr>
          </a:p>
          <a:p>
            <a:pPr marL="0" lvl="0" indent="0" algn="ctr" rtl="0">
              <a:spcBef>
                <a:spcPts val="0"/>
              </a:spcBef>
              <a:spcAft>
                <a:spcPts val="0"/>
              </a:spcAft>
              <a:buClr>
                <a:srgbClr val="0E2A47"/>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spcBef>
                <a:spcPts val="0"/>
              </a:spcBef>
              <a:spcAft>
                <a:spcPts val="0"/>
              </a:spcAft>
              <a:buClr>
                <a:srgbClr val="0E2A47"/>
              </a:buClr>
              <a:buSzPts val="1100"/>
              <a:buFont typeface="Arial"/>
              <a:buNone/>
            </a:pPr>
            <a:r>
              <a:rPr lang="en" sz="1100" b="1" u="sng">
                <a:solidFill>
                  <a:schemeClr val="hlink"/>
                </a:solidFill>
                <a:hlinkClick r:id="rId5"/>
              </a:rPr>
              <a:t>https://slidesgo.com/faqs</a:t>
            </a:r>
            <a:r>
              <a:rPr lang="en" sz="1100">
                <a:solidFill>
                  <a:schemeClr val="lt1"/>
                </a:solidFill>
              </a:rPr>
              <a:t> and </a:t>
            </a:r>
            <a:r>
              <a:rPr lang="en" sz="1100" b="1" u="sng">
                <a:solidFill>
                  <a:schemeClr val="hlink"/>
                </a:solidFill>
                <a:hlinkClick r:id="rId6"/>
              </a:rPr>
              <a:t>https://slidesgo.com/slidesgo-school</a:t>
            </a:r>
            <a:endParaRPr sz="1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41"/>
        <p:cNvGrpSpPr/>
        <p:nvPr/>
      </p:nvGrpSpPr>
      <p:grpSpPr>
        <a:xfrm>
          <a:off x="0" y="0"/>
          <a:ext cx="0" cy="0"/>
          <a:chOff x="0" y="0"/>
          <a:chExt cx="0" cy="0"/>
        </a:xfrm>
      </p:grpSpPr>
      <p:sp>
        <p:nvSpPr>
          <p:cNvPr id="2442" name="Google Shape;2442;p76"/>
          <p:cNvSpPr txBox="1"/>
          <p:nvPr/>
        </p:nvSpPr>
        <p:spPr>
          <a:xfrm>
            <a:off x="716700" y="1188000"/>
            <a:ext cx="7710600" cy="3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b="1">
                <a:solidFill>
                  <a:schemeClr val="hlink"/>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spcBef>
                <a:spcPts val="1000"/>
              </a:spcBef>
              <a:spcAft>
                <a:spcPts val="0"/>
              </a:spcAft>
              <a:buClr>
                <a:schemeClr val="dk1"/>
              </a:buClr>
              <a:buSzPts val="1100"/>
              <a:buFont typeface="Arial"/>
              <a:buNone/>
            </a:pPr>
            <a:r>
              <a:rPr lang="en" sz="1100" b="1">
                <a:solidFill>
                  <a:schemeClr val="hlink"/>
                </a:solidFill>
              </a:rPr>
              <a:t>You are allowed to:</a:t>
            </a:r>
            <a:endParaRPr sz="1100" b="1">
              <a:solidFill>
                <a:schemeClr val="hlink"/>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spcBef>
                <a:spcPts val="1000"/>
              </a:spcBef>
              <a:spcAft>
                <a:spcPts val="0"/>
              </a:spcAft>
              <a:buClr>
                <a:schemeClr val="dk1"/>
              </a:buClr>
              <a:buSzPts val="1100"/>
              <a:buFont typeface="Arial"/>
              <a:buNone/>
            </a:pPr>
            <a:r>
              <a:rPr lang="en" sz="1100" b="1">
                <a:solidFill>
                  <a:schemeClr val="hlink"/>
                </a:solidFill>
              </a:rPr>
              <a:t>You are not allowed to:</a:t>
            </a:r>
            <a:endParaRPr sz="1100" b="1">
              <a:solidFill>
                <a:schemeClr val="hlink"/>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spcBef>
                <a:spcPts val="0"/>
              </a:spcBef>
              <a:spcAft>
                <a:spcPts val="0"/>
              </a:spcAft>
              <a:buClr>
                <a:schemeClr val="dk1"/>
              </a:buClr>
              <a:buSzPts val="1100"/>
              <a:buFont typeface="Arial"/>
              <a:buNone/>
            </a:pPr>
            <a:endParaRPr sz="1100">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spcBef>
                <a:spcPts val="0"/>
              </a:spcBef>
              <a:spcAft>
                <a:spcPts val="0"/>
              </a:spcAft>
              <a:buClr>
                <a:schemeClr val="dk1"/>
              </a:buClr>
              <a:buSzPts val="1100"/>
              <a:buFont typeface="Arial"/>
              <a:buNone/>
            </a:pPr>
            <a:r>
              <a:rPr lang="en" sz="1100" b="1" u="sng">
                <a:solidFill>
                  <a:schemeClr val="hlink"/>
                </a:solidFill>
                <a:hlinkClick r:id="rId5"/>
              </a:rPr>
              <a:t>https://slidesgo.com/faqs</a:t>
            </a:r>
            <a:r>
              <a:rPr lang="en" sz="1100">
                <a:solidFill>
                  <a:schemeClr val="lt1"/>
                </a:solidFill>
              </a:rPr>
              <a:t> and </a:t>
            </a:r>
            <a:r>
              <a:rPr lang="en" sz="1100" b="1" u="sng">
                <a:solidFill>
                  <a:schemeClr val="hlink"/>
                </a:solidFill>
                <a:hlinkClick r:id="rId6"/>
              </a:rPr>
              <a:t>https://slidesgo.com/slidesgo-school</a:t>
            </a:r>
            <a:endParaRPr sz="1000">
              <a:solidFill>
                <a:schemeClr val="lt1"/>
              </a:solidFill>
            </a:endParaRPr>
          </a:p>
        </p:txBody>
      </p:sp>
      <p:sp>
        <p:nvSpPr>
          <p:cNvPr id="2443" name="Google Shape;2443;p76"/>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73" name="Google Shape;1867;p62"/>
          <p:cNvSpPr/>
          <p:nvPr/>
        </p:nvSpPr>
        <p:spPr>
          <a:xfrm>
            <a:off x="1852614" y="1120276"/>
            <a:ext cx="5068234" cy="332190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Рисунок 22"/>
          <p:cNvPicPr>
            <a:picLocks noChangeAspect="1"/>
          </p:cNvPicPr>
          <p:nvPr/>
        </p:nvPicPr>
        <p:blipFill rotWithShape="1">
          <a:blip r:embed="rId3">
            <a:extLst>
              <a:ext uri="{28A0092B-C50C-407E-A947-70E740481C1C}">
                <a14:useLocalDpi xmlns:a14="http://schemas.microsoft.com/office/drawing/2010/main" val="0"/>
              </a:ext>
            </a:extLst>
          </a:blip>
          <a:srcRect l="333" t="811" r="780" b="1394"/>
          <a:stretch/>
        </p:blipFill>
        <p:spPr>
          <a:xfrm>
            <a:off x="1940505" y="1206032"/>
            <a:ext cx="4906931" cy="3138054"/>
          </a:xfrm>
          <a:prstGeom prst="rect">
            <a:avLst/>
          </a:prstGeom>
        </p:spPr>
      </p:pic>
      <p:sp>
        <p:nvSpPr>
          <p:cNvPr id="1929" name="Google Shape;1929;p65"/>
          <p:cNvSpPr txBox="1">
            <a:spLocks noGrp="1"/>
          </p:cNvSpPr>
          <p:nvPr>
            <p:ph type="title"/>
          </p:nvPr>
        </p:nvSpPr>
        <p:spPr>
          <a:xfrm>
            <a:off x="376137" y="9761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Элементы управления</a:t>
            </a:r>
            <a:endParaRPr dirty="0"/>
          </a:p>
        </p:txBody>
      </p:sp>
      <p:sp>
        <p:nvSpPr>
          <p:cNvPr id="1982" name="Google Shape;1982;p65"/>
          <p:cNvSpPr txBox="1"/>
          <p:nvPr/>
        </p:nvSpPr>
        <p:spPr>
          <a:xfrm>
            <a:off x="-70815" y="1725502"/>
            <a:ext cx="19371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ru-RU" sz="1800" b="1" dirty="0" smtClean="0">
                <a:solidFill>
                  <a:schemeClr val="dk1"/>
                </a:solidFill>
                <a:latin typeface="Inter"/>
                <a:ea typeface="Inter"/>
                <a:cs typeface="Inter"/>
                <a:sym typeface="Inter"/>
              </a:rPr>
              <a:t>Подключение</a:t>
            </a:r>
            <a:endParaRPr sz="1800" b="1" dirty="0">
              <a:solidFill>
                <a:schemeClr val="dk1"/>
              </a:solidFill>
              <a:latin typeface="Inter"/>
              <a:ea typeface="Inter"/>
              <a:cs typeface="Inter"/>
              <a:sym typeface="Inter"/>
            </a:endParaRPr>
          </a:p>
        </p:txBody>
      </p:sp>
      <p:sp>
        <p:nvSpPr>
          <p:cNvPr id="1983" name="Google Shape;1983;p65"/>
          <p:cNvSpPr txBox="1"/>
          <p:nvPr/>
        </p:nvSpPr>
        <p:spPr>
          <a:xfrm>
            <a:off x="-70830" y="2034777"/>
            <a:ext cx="1937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dirty="0" smtClean="0">
                <a:solidFill>
                  <a:schemeClr val="dk1"/>
                </a:solidFill>
                <a:latin typeface="Manrope"/>
                <a:ea typeface="Manrope"/>
                <a:cs typeface="Manrope"/>
                <a:sym typeface="Manrope"/>
              </a:rPr>
              <a:t>Настройка подключения оборудования</a:t>
            </a:r>
            <a:endParaRPr dirty="0">
              <a:solidFill>
                <a:schemeClr val="dk1"/>
              </a:solidFill>
              <a:latin typeface="Manrope"/>
              <a:ea typeface="Manrope"/>
              <a:cs typeface="Manrope"/>
              <a:sym typeface="Manrope"/>
            </a:endParaRPr>
          </a:p>
        </p:txBody>
      </p:sp>
      <p:sp>
        <p:nvSpPr>
          <p:cNvPr id="1984" name="Google Shape;1984;p65"/>
          <p:cNvSpPr txBox="1"/>
          <p:nvPr/>
        </p:nvSpPr>
        <p:spPr>
          <a:xfrm>
            <a:off x="7054347" y="647700"/>
            <a:ext cx="2109971" cy="67818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ru-RU" sz="1800" b="1" dirty="0" smtClean="0">
                <a:solidFill>
                  <a:schemeClr val="dk1"/>
                </a:solidFill>
                <a:latin typeface="Inter"/>
                <a:ea typeface="Inter"/>
                <a:cs typeface="Inter"/>
                <a:sym typeface="Inter"/>
              </a:rPr>
              <a:t>Переключение режимов</a:t>
            </a:r>
            <a:endParaRPr sz="1800" b="1" dirty="0">
              <a:solidFill>
                <a:schemeClr val="dk1"/>
              </a:solidFill>
              <a:latin typeface="Inter"/>
              <a:ea typeface="Inter"/>
              <a:cs typeface="Inter"/>
              <a:sym typeface="Inter"/>
            </a:endParaRPr>
          </a:p>
        </p:txBody>
      </p:sp>
      <p:sp>
        <p:nvSpPr>
          <p:cNvPr id="1985" name="Google Shape;1985;p65"/>
          <p:cNvSpPr txBox="1"/>
          <p:nvPr/>
        </p:nvSpPr>
        <p:spPr>
          <a:xfrm>
            <a:off x="7173878" y="1245156"/>
            <a:ext cx="1937100" cy="79691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dirty="0" smtClean="0">
                <a:solidFill>
                  <a:schemeClr val="dk1"/>
                </a:solidFill>
                <a:latin typeface="Manrope"/>
                <a:ea typeface="Manrope"/>
                <a:cs typeface="Manrope"/>
                <a:sym typeface="Manrope"/>
              </a:rPr>
              <a:t>Выбор ручного или автоматического режима работы</a:t>
            </a:r>
            <a:endParaRPr dirty="0">
              <a:solidFill>
                <a:schemeClr val="dk1"/>
              </a:solidFill>
              <a:latin typeface="Manrope"/>
              <a:ea typeface="Manrope"/>
              <a:cs typeface="Manrope"/>
              <a:sym typeface="Manrope"/>
            </a:endParaRPr>
          </a:p>
        </p:txBody>
      </p:sp>
      <p:sp>
        <p:nvSpPr>
          <p:cNvPr id="1986" name="Google Shape;1986;p65"/>
          <p:cNvSpPr txBox="1"/>
          <p:nvPr/>
        </p:nvSpPr>
        <p:spPr>
          <a:xfrm>
            <a:off x="-70830" y="3346813"/>
            <a:ext cx="19371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ru-RU" sz="1800" b="1" dirty="0" smtClean="0">
                <a:solidFill>
                  <a:schemeClr val="dk1"/>
                </a:solidFill>
                <a:latin typeface="Inter"/>
                <a:ea typeface="Inter"/>
                <a:cs typeface="Inter"/>
                <a:sym typeface="Inter"/>
              </a:rPr>
              <a:t>Блок ручного управления</a:t>
            </a:r>
            <a:endParaRPr sz="1800" b="1" dirty="0">
              <a:solidFill>
                <a:schemeClr val="dk1"/>
              </a:solidFill>
              <a:latin typeface="Inter"/>
              <a:ea typeface="Inter"/>
              <a:cs typeface="Inter"/>
              <a:sym typeface="Inter"/>
            </a:endParaRPr>
          </a:p>
        </p:txBody>
      </p:sp>
      <p:sp>
        <p:nvSpPr>
          <p:cNvPr id="1987" name="Google Shape;1987;p65"/>
          <p:cNvSpPr txBox="1"/>
          <p:nvPr/>
        </p:nvSpPr>
        <p:spPr>
          <a:xfrm>
            <a:off x="-70840" y="3656088"/>
            <a:ext cx="1937100" cy="7787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dirty="0" smtClean="0">
                <a:solidFill>
                  <a:schemeClr val="dk1"/>
                </a:solidFill>
                <a:latin typeface="Manrope"/>
                <a:ea typeface="Manrope"/>
                <a:cs typeface="Manrope"/>
                <a:sym typeface="Manrope"/>
              </a:rPr>
              <a:t>Элементы ручного управления каждым двигателем</a:t>
            </a:r>
            <a:endParaRPr dirty="0">
              <a:solidFill>
                <a:schemeClr val="dk1"/>
              </a:solidFill>
              <a:latin typeface="Manrope"/>
              <a:ea typeface="Manrope"/>
              <a:cs typeface="Manrope"/>
              <a:sym typeface="Manrope"/>
            </a:endParaRPr>
          </a:p>
        </p:txBody>
      </p:sp>
      <p:sp>
        <p:nvSpPr>
          <p:cNvPr id="1988" name="Google Shape;1988;p65"/>
          <p:cNvSpPr txBox="1"/>
          <p:nvPr/>
        </p:nvSpPr>
        <p:spPr>
          <a:xfrm>
            <a:off x="6995093" y="2388214"/>
            <a:ext cx="2131130" cy="69734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ru-RU" sz="2000" b="1" dirty="0" smtClean="0">
                <a:solidFill>
                  <a:schemeClr val="dk1"/>
                </a:solidFill>
                <a:latin typeface="Inter"/>
                <a:ea typeface="Inter"/>
                <a:cs typeface="Inter"/>
                <a:sym typeface="Inter"/>
              </a:rPr>
              <a:t>Блок </a:t>
            </a:r>
            <a:r>
              <a:rPr lang="ru-RU" sz="1800" b="1" dirty="0" smtClean="0">
                <a:solidFill>
                  <a:schemeClr val="dk1"/>
                </a:solidFill>
                <a:latin typeface="Inter"/>
                <a:ea typeface="Inter"/>
                <a:cs typeface="Inter"/>
                <a:sym typeface="Inter"/>
              </a:rPr>
              <a:t>автоматического</a:t>
            </a:r>
            <a:r>
              <a:rPr lang="ru-RU" sz="2000" b="1" dirty="0" smtClean="0">
                <a:solidFill>
                  <a:schemeClr val="dk1"/>
                </a:solidFill>
                <a:latin typeface="Inter"/>
                <a:ea typeface="Inter"/>
                <a:cs typeface="Inter"/>
                <a:sym typeface="Inter"/>
              </a:rPr>
              <a:t> управления</a:t>
            </a:r>
            <a:endParaRPr sz="2000" b="1" dirty="0">
              <a:solidFill>
                <a:schemeClr val="dk1"/>
              </a:solidFill>
              <a:latin typeface="Inter"/>
              <a:ea typeface="Inter"/>
              <a:cs typeface="Inter"/>
              <a:sym typeface="Inter"/>
            </a:endParaRPr>
          </a:p>
        </p:txBody>
      </p:sp>
      <p:sp>
        <p:nvSpPr>
          <p:cNvPr id="1989" name="Google Shape;1989;p65"/>
          <p:cNvSpPr txBox="1"/>
          <p:nvPr/>
        </p:nvSpPr>
        <p:spPr>
          <a:xfrm>
            <a:off x="7105298" y="3034356"/>
            <a:ext cx="1937100" cy="7624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dirty="0" smtClean="0">
                <a:solidFill>
                  <a:schemeClr val="dk1"/>
                </a:solidFill>
                <a:latin typeface="Manrope"/>
                <a:ea typeface="Manrope"/>
                <a:cs typeface="Manrope"/>
                <a:sym typeface="Manrope"/>
              </a:rPr>
              <a:t>Элементы настройки автоматического режима работы</a:t>
            </a:r>
            <a:endParaRPr dirty="0">
              <a:solidFill>
                <a:schemeClr val="dk1"/>
              </a:solidFill>
              <a:latin typeface="Manrope"/>
              <a:ea typeface="Manrope"/>
              <a:cs typeface="Manrope"/>
              <a:sym typeface="Manrope"/>
            </a:endParaRPr>
          </a:p>
        </p:txBody>
      </p:sp>
      <p:sp>
        <p:nvSpPr>
          <p:cNvPr id="1990" name="Google Shape;1990;p65"/>
          <p:cNvSpPr/>
          <p:nvPr/>
        </p:nvSpPr>
        <p:spPr>
          <a:xfrm>
            <a:off x="1975836" y="1258186"/>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4" name="Google Shape;1994;p65"/>
          <p:cNvCxnSpPr>
            <a:stCxn id="1982" idx="0"/>
            <a:endCxn id="1990" idx="2"/>
          </p:cNvCxnSpPr>
          <p:nvPr/>
        </p:nvCxnSpPr>
        <p:spPr>
          <a:xfrm rot="5400000" flipH="1" flipV="1">
            <a:off x="1240027" y="989694"/>
            <a:ext cx="393516" cy="1078101"/>
          </a:xfrm>
          <a:prstGeom prst="bentConnector2">
            <a:avLst/>
          </a:prstGeom>
          <a:noFill/>
          <a:ln w="9525" cap="flat" cmpd="sng">
            <a:solidFill>
              <a:schemeClr val="lt2"/>
            </a:solidFill>
            <a:prstDash val="solid"/>
            <a:round/>
            <a:headEnd type="none" w="med" len="med"/>
            <a:tailEnd type="none" w="med" len="med"/>
          </a:ln>
        </p:spPr>
      </p:cxnSp>
      <p:sp>
        <p:nvSpPr>
          <p:cNvPr id="1991" name="Google Shape;1991;p65"/>
          <p:cNvSpPr/>
          <p:nvPr/>
        </p:nvSpPr>
        <p:spPr>
          <a:xfrm>
            <a:off x="1985712" y="4124196"/>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5" name="Google Shape;1995;p65"/>
          <p:cNvCxnSpPr>
            <a:stCxn id="1987" idx="2"/>
            <a:endCxn id="1991" idx="4"/>
          </p:cNvCxnSpPr>
          <p:nvPr/>
        </p:nvCxnSpPr>
        <p:spPr>
          <a:xfrm rot="5400000" flipH="1" flipV="1">
            <a:off x="1397089" y="3772417"/>
            <a:ext cx="163044" cy="1161802"/>
          </a:xfrm>
          <a:prstGeom prst="bentConnector3">
            <a:avLst>
              <a:gd name="adj1" fmla="val -140208"/>
            </a:avLst>
          </a:prstGeom>
          <a:noFill/>
          <a:ln w="9525" cap="flat" cmpd="sng">
            <a:solidFill>
              <a:schemeClr val="lt2"/>
            </a:solidFill>
            <a:prstDash val="solid"/>
            <a:round/>
            <a:headEnd type="none" w="med" len="med"/>
            <a:tailEnd type="none" w="med" len="med"/>
          </a:ln>
        </p:spPr>
      </p:cxnSp>
      <p:cxnSp>
        <p:nvCxnSpPr>
          <p:cNvPr id="1997" name="Google Shape;1997;p65"/>
          <p:cNvCxnSpPr>
            <a:stCxn id="1984" idx="0"/>
            <a:endCxn id="1993" idx="6"/>
          </p:cNvCxnSpPr>
          <p:nvPr/>
        </p:nvCxnSpPr>
        <p:spPr>
          <a:xfrm rot="16200000" flipH="1" flipV="1">
            <a:off x="6668354" y="-86743"/>
            <a:ext cx="706537" cy="2175421"/>
          </a:xfrm>
          <a:prstGeom prst="bentConnector4">
            <a:avLst>
              <a:gd name="adj1" fmla="val -15099"/>
              <a:gd name="adj2" fmla="val 85107"/>
            </a:avLst>
          </a:prstGeom>
          <a:noFill/>
          <a:ln w="9525" cap="flat" cmpd="sng">
            <a:solidFill>
              <a:schemeClr val="lt2"/>
            </a:solidFill>
            <a:prstDash val="solid"/>
            <a:round/>
            <a:headEnd type="none" w="med" len="med"/>
            <a:tailEnd type="none" w="med" len="med"/>
          </a:ln>
        </p:spPr>
      </p:cxnSp>
      <p:sp>
        <p:nvSpPr>
          <p:cNvPr id="1993" name="Google Shape;1993;p65"/>
          <p:cNvSpPr/>
          <p:nvPr/>
        </p:nvSpPr>
        <p:spPr>
          <a:xfrm>
            <a:off x="5786312" y="1280437"/>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6628443" y="4050708"/>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6" name="Google Shape;1996;p65"/>
          <p:cNvCxnSpPr>
            <a:stCxn id="1989" idx="2"/>
            <a:endCxn id="1992" idx="6"/>
          </p:cNvCxnSpPr>
          <p:nvPr/>
        </p:nvCxnSpPr>
        <p:spPr>
          <a:xfrm rot="5400000">
            <a:off x="7261071" y="3311730"/>
            <a:ext cx="327751" cy="1297805"/>
          </a:xfrm>
          <a:prstGeom prst="bentConnector2">
            <a:avLst/>
          </a:prstGeom>
          <a:noFill/>
          <a:ln w="9525" cap="flat" cmpd="sng">
            <a:solidFill>
              <a:schemeClr val="lt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47"/>
        <p:cNvGrpSpPr/>
        <p:nvPr/>
      </p:nvGrpSpPr>
      <p:grpSpPr>
        <a:xfrm>
          <a:off x="0" y="0"/>
          <a:ext cx="0" cy="0"/>
          <a:chOff x="0" y="0"/>
          <a:chExt cx="0" cy="0"/>
        </a:xfrm>
      </p:grpSpPr>
      <p:sp>
        <p:nvSpPr>
          <p:cNvPr id="2448" name="Google Shape;2448;p77"/>
          <p:cNvSpPr txBox="1"/>
          <p:nvPr/>
        </p:nvSpPr>
        <p:spPr>
          <a:xfrm>
            <a:off x="716700" y="1188000"/>
            <a:ext cx="7710600" cy="142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rPr>
              <a:t>This presentation has been made using the following fonts:</a:t>
            </a:r>
            <a:endParaRPr sz="1100">
              <a:solidFill>
                <a:schemeClr val="lt1"/>
              </a:solidFill>
            </a:endParaRPr>
          </a:p>
          <a:p>
            <a:pPr marL="0" lvl="0" indent="0" algn="ctr" rtl="0">
              <a:spcBef>
                <a:spcPts val="1000"/>
              </a:spcBef>
              <a:spcAft>
                <a:spcPts val="0"/>
              </a:spcAft>
              <a:buClr>
                <a:schemeClr val="dk1"/>
              </a:buClr>
              <a:buSzPts val="1100"/>
              <a:buFont typeface="Arial"/>
              <a:buNone/>
            </a:pPr>
            <a:r>
              <a:rPr lang="en" sz="1100" b="1">
                <a:solidFill>
                  <a:schemeClr val="lt1"/>
                </a:solidFill>
              </a:rPr>
              <a:t>Inter</a:t>
            </a:r>
            <a:endParaRPr sz="1100" b="1">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a:t>
            </a:r>
            <a:r>
              <a:rPr lang="en" sz="1100">
                <a:solidFill>
                  <a:schemeClr val="lt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a:t>
            </a:r>
            <a:r>
              <a:rPr lang="en" sz="1100">
                <a:solidFill>
                  <a:schemeClr val="lt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Inter</a:t>
            </a:r>
            <a:r>
              <a:rPr lang="en" sz="1100">
                <a:solidFill>
                  <a:schemeClr val="lt1"/>
                </a:solidFill>
              </a:rPr>
              <a:t>)</a:t>
            </a:r>
            <a:endParaRPr sz="1100">
              <a:solidFill>
                <a:schemeClr val="lt1"/>
              </a:solidFill>
            </a:endParaRPr>
          </a:p>
          <a:p>
            <a:pPr marL="0" lvl="0" indent="0" algn="ctr" rtl="0">
              <a:spcBef>
                <a:spcPts val="1000"/>
              </a:spcBef>
              <a:spcAft>
                <a:spcPts val="0"/>
              </a:spcAft>
              <a:buClr>
                <a:schemeClr val="dk1"/>
              </a:buClr>
              <a:buSzPts val="1100"/>
              <a:buFont typeface="Arial"/>
              <a:buNone/>
            </a:pPr>
            <a:r>
              <a:rPr lang="en" sz="1100" b="1">
                <a:solidFill>
                  <a:schemeClr val="lt1"/>
                </a:solidFill>
              </a:rPr>
              <a:t>Manrope</a:t>
            </a:r>
            <a:endParaRPr sz="1100" b="1">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a:t>
            </a:r>
            <a:r>
              <a:rPr lang="en" sz="1100">
                <a:solidFill>
                  <a:schemeClr val="lt1"/>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a:t>
            </a:r>
            <a:r>
              <a:rPr lang="en" sz="1100">
                <a:solidFill>
                  <a:schemeClr val="lt1"/>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Manrope</a:t>
            </a:r>
            <a:r>
              <a:rPr lang="en" sz="1100">
                <a:solidFill>
                  <a:schemeClr val="lt1"/>
                </a:solidFill>
              </a:rPr>
              <a:t>)</a:t>
            </a:r>
            <a:endParaRPr sz="1100">
              <a:solidFill>
                <a:schemeClr val="lt1"/>
              </a:solidFill>
            </a:endParaRPr>
          </a:p>
        </p:txBody>
      </p:sp>
      <p:sp>
        <p:nvSpPr>
          <p:cNvPr id="2449" name="Google Shape;2449;p77"/>
          <p:cNvSpPr/>
          <p:nvPr/>
        </p:nvSpPr>
        <p:spPr>
          <a:xfrm>
            <a:off x="3114475" y="2947800"/>
            <a:ext cx="791400" cy="754200"/>
          </a:xfrm>
          <a:prstGeom prst="roundRect">
            <a:avLst>
              <a:gd name="adj" fmla="val 16667"/>
            </a:avLst>
          </a:prstGeom>
          <a:solidFill>
            <a:srgbClr val="1220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4176295" y="2947800"/>
            <a:ext cx="791400" cy="754200"/>
          </a:xfrm>
          <a:prstGeom prst="roundRect">
            <a:avLst>
              <a:gd name="adj" fmla="val 16667"/>
            </a:avLst>
          </a:prstGeom>
          <a:solidFill>
            <a:srgbClr val="EFF2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5238114" y="2947800"/>
            <a:ext cx="791400" cy="754200"/>
          </a:xfrm>
          <a:prstGeom prst="roundRect">
            <a:avLst>
              <a:gd name="adj" fmla="val 16667"/>
            </a:avLst>
          </a:prstGeom>
          <a:solidFill>
            <a:srgbClr val="C9DF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txBox="1"/>
          <p:nvPr/>
        </p:nvSpPr>
        <p:spPr>
          <a:xfrm>
            <a:off x="3114475"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#122033</a:t>
            </a:r>
            <a:endParaRPr sz="1000">
              <a:solidFill>
                <a:srgbClr val="FFFFFF"/>
              </a:solidFill>
            </a:endParaRPr>
          </a:p>
        </p:txBody>
      </p:sp>
      <p:sp>
        <p:nvSpPr>
          <p:cNvPr id="2453" name="Google Shape;2453;p77"/>
          <p:cNvSpPr txBox="1"/>
          <p:nvPr/>
        </p:nvSpPr>
        <p:spPr>
          <a:xfrm>
            <a:off x="4176300"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#eff2f3</a:t>
            </a:r>
            <a:endParaRPr sz="1000"/>
          </a:p>
        </p:txBody>
      </p:sp>
      <p:sp>
        <p:nvSpPr>
          <p:cNvPr id="2454" name="Google Shape;2454;p77"/>
          <p:cNvSpPr txBox="1"/>
          <p:nvPr/>
        </p:nvSpPr>
        <p:spPr>
          <a:xfrm>
            <a:off x="5238125"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#c9dfe9</a:t>
            </a:r>
            <a:endParaRPr sz="1000"/>
          </a:p>
        </p:txBody>
      </p:sp>
      <p:sp>
        <p:nvSpPr>
          <p:cNvPr id="2455" name="Google Shape;2455;p77"/>
          <p:cNvSpPr/>
          <p:nvPr/>
        </p:nvSpPr>
        <p:spPr>
          <a:xfrm>
            <a:off x="3114475" y="3878900"/>
            <a:ext cx="791400" cy="754200"/>
          </a:xfrm>
          <a:prstGeom prst="roundRect">
            <a:avLst>
              <a:gd name="adj" fmla="val 16667"/>
            </a:avLst>
          </a:prstGeom>
          <a:solidFill>
            <a:srgbClr val="27DD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4176295" y="3878900"/>
            <a:ext cx="791400" cy="754200"/>
          </a:xfrm>
          <a:prstGeom prst="roundRect">
            <a:avLst>
              <a:gd name="adj" fmla="val 16667"/>
            </a:avLst>
          </a:prstGeom>
          <a:solidFill>
            <a:srgbClr val="0098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5238114" y="3878900"/>
            <a:ext cx="791400" cy="754200"/>
          </a:xfrm>
          <a:prstGeom prst="roundRect">
            <a:avLst>
              <a:gd name="adj" fmla="val 16667"/>
            </a:avLst>
          </a:prstGeom>
          <a:solidFill>
            <a:srgbClr val="275A9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txBox="1"/>
          <p:nvPr/>
        </p:nvSpPr>
        <p:spPr>
          <a:xfrm>
            <a:off x="3114475" y="40359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#27ddff</a:t>
            </a:r>
            <a:endParaRPr sz="1000"/>
          </a:p>
        </p:txBody>
      </p:sp>
      <p:sp>
        <p:nvSpPr>
          <p:cNvPr id="2459" name="Google Shape;2459;p77"/>
          <p:cNvSpPr txBox="1"/>
          <p:nvPr/>
        </p:nvSpPr>
        <p:spPr>
          <a:xfrm>
            <a:off x="4176300" y="40359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#0098ff</a:t>
            </a:r>
            <a:endParaRPr sz="1000">
              <a:solidFill>
                <a:srgbClr val="FFFFFF"/>
              </a:solidFill>
            </a:endParaRPr>
          </a:p>
        </p:txBody>
      </p:sp>
      <p:sp>
        <p:nvSpPr>
          <p:cNvPr id="2460" name="Google Shape;2460;p77"/>
          <p:cNvSpPr txBox="1"/>
          <p:nvPr/>
        </p:nvSpPr>
        <p:spPr>
          <a:xfrm>
            <a:off x="5238125" y="40359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#275a9f</a:t>
            </a:r>
            <a:endParaRPr sz="1000">
              <a:solidFill>
                <a:srgbClr val="FFFFFF"/>
              </a:solidFill>
            </a:endParaRPr>
          </a:p>
        </p:txBody>
      </p:sp>
      <p:sp>
        <p:nvSpPr>
          <p:cNvPr id="2461" name="Google Shape;2461;p77"/>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65"/>
        <p:cNvGrpSpPr/>
        <p:nvPr/>
      </p:nvGrpSpPr>
      <p:grpSpPr>
        <a:xfrm>
          <a:off x="0" y="0"/>
          <a:ext cx="0" cy="0"/>
          <a:chOff x="0" y="0"/>
          <a:chExt cx="0" cy="0"/>
        </a:xfrm>
      </p:grpSpPr>
      <p:sp>
        <p:nvSpPr>
          <p:cNvPr id="2466" name="Google Shape;2466;p78"/>
          <p:cNvSpPr txBox="1"/>
          <p:nvPr/>
        </p:nvSpPr>
        <p:spPr>
          <a:xfrm>
            <a:off x="1572600" y="1188000"/>
            <a:ext cx="59988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hlink"/>
                </a:solidFill>
              </a:rPr>
              <a:t>h</a:t>
            </a:r>
            <a:r>
              <a:rPr lang="en" sz="1100" b="1">
                <a:solidFill>
                  <a:schemeClr val="hlink"/>
                </a:solidFill>
                <a:uFill>
                  <a:noFill/>
                </a:uFill>
                <a:hlinkClick r:id="rId3"/>
              </a:rPr>
              <a:t>ow it works</a:t>
            </a:r>
            <a:r>
              <a:rPr lang="en" sz="1100">
                <a:solidFill>
                  <a:schemeClr val="lt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t>
            </a:r>
            <a:endParaRPr sz="1100">
              <a:solidFill>
                <a:srgbClr val="869FB2"/>
              </a:solidFill>
            </a:endParaRPr>
          </a:p>
        </p:txBody>
      </p:sp>
      <p:sp>
        <p:nvSpPr>
          <p:cNvPr id="2467" name="Google Shape;2467;p78"/>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pic>
        <p:nvPicPr>
          <p:cNvPr id="2468" name="Google Shape;2468;p78"/>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469" name="Google Shape;2469;p78">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b="1">
              <a:solidFill>
                <a:srgbClr val="869FB2"/>
              </a:solidFill>
            </a:endParaRPr>
          </a:p>
        </p:txBody>
      </p:sp>
      <p:sp>
        <p:nvSpPr>
          <p:cNvPr id="2470" name="Google Shape;2470;p78">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b="1">
              <a:solidFill>
                <a:srgbClr val="869FB2"/>
              </a:solidFill>
            </a:endParaRPr>
          </a:p>
        </p:txBody>
      </p:sp>
      <p:sp>
        <p:nvSpPr>
          <p:cNvPr id="2471" name="Google Shape;2471;p78">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b="1">
              <a:solidFill>
                <a:srgbClr val="869FB2"/>
              </a:solidFill>
            </a:endParaRPr>
          </a:p>
        </p:txBody>
      </p:sp>
      <p:sp>
        <p:nvSpPr>
          <p:cNvPr id="2472" name="Google Shape;2472;p78">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b="1">
              <a:solidFill>
                <a:srgbClr val="869FB2"/>
              </a:solidFill>
            </a:endParaRPr>
          </a:p>
        </p:txBody>
      </p:sp>
      <p:pic>
        <p:nvPicPr>
          <p:cNvPr id="2473" name="Google Shape;2473;p78"/>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474" name="Google Shape;2474;p78"/>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475" name="Google Shape;2475;p78"/>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476" name="Google Shape;2476;p78"/>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477" name="Google Shape;2477;p78">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b="1">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81"/>
        <p:cNvGrpSpPr/>
        <p:nvPr/>
      </p:nvGrpSpPr>
      <p:grpSpPr>
        <a:xfrm>
          <a:off x="0" y="0"/>
          <a:ext cx="0" cy="0"/>
          <a:chOff x="0" y="0"/>
          <a:chExt cx="0" cy="0"/>
        </a:xfrm>
      </p:grpSpPr>
      <p:grpSp>
        <p:nvGrpSpPr>
          <p:cNvPr id="2482" name="Google Shape;2482;p79"/>
          <p:cNvGrpSpPr/>
          <p:nvPr/>
        </p:nvGrpSpPr>
        <p:grpSpPr>
          <a:xfrm>
            <a:off x="5048544" y="3019584"/>
            <a:ext cx="442841" cy="514271"/>
            <a:chOff x="4727025" y="1332775"/>
            <a:chExt cx="59900" cy="69625"/>
          </a:xfrm>
        </p:grpSpPr>
        <p:sp>
          <p:nvSpPr>
            <p:cNvPr id="2483" name="Google Shape;2483;p7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5" name="Google Shape;2485;p79"/>
          <p:cNvGrpSpPr/>
          <p:nvPr/>
        </p:nvGrpSpPr>
        <p:grpSpPr>
          <a:xfrm>
            <a:off x="5723860" y="2267072"/>
            <a:ext cx="500909" cy="500899"/>
            <a:chOff x="4820425" y="1329900"/>
            <a:chExt cx="70175" cy="70350"/>
          </a:xfrm>
        </p:grpSpPr>
        <p:sp>
          <p:nvSpPr>
            <p:cNvPr id="2486" name="Google Shape;2486;p7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79"/>
          <p:cNvGrpSpPr/>
          <p:nvPr/>
        </p:nvGrpSpPr>
        <p:grpSpPr>
          <a:xfrm>
            <a:off x="6376484" y="2278862"/>
            <a:ext cx="538135" cy="493119"/>
            <a:chOff x="4903200" y="1331525"/>
            <a:chExt cx="73575" cy="67425"/>
          </a:xfrm>
        </p:grpSpPr>
        <p:sp>
          <p:nvSpPr>
            <p:cNvPr id="2491" name="Google Shape;2491;p7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492" name="Google Shape;2492;p7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79"/>
          <p:cNvGrpSpPr/>
          <p:nvPr/>
        </p:nvGrpSpPr>
        <p:grpSpPr>
          <a:xfrm>
            <a:off x="5636435" y="3020840"/>
            <a:ext cx="544563" cy="511895"/>
            <a:chOff x="4815575" y="1416800"/>
            <a:chExt cx="73750" cy="71400"/>
          </a:xfrm>
        </p:grpSpPr>
        <p:sp>
          <p:nvSpPr>
            <p:cNvPr id="2494" name="Google Shape;2494;p7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79"/>
          <p:cNvGrpSpPr/>
          <p:nvPr/>
        </p:nvGrpSpPr>
        <p:grpSpPr>
          <a:xfrm>
            <a:off x="6333060" y="3020546"/>
            <a:ext cx="602914" cy="512477"/>
            <a:chOff x="4902475" y="1418875"/>
            <a:chExt cx="74500" cy="63775"/>
          </a:xfrm>
        </p:grpSpPr>
        <p:sp>
          <p:nvSpPr>
            <p:cNvPr id="2498" name="Google Shape;2498;p7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79"/>
          <p:cNvGrpSpPr/>
          <p:nvPr/>
        </p:nvGrpSpPr>
        <p:grpSpPr>
          <a:xfrm>
            <a:off x="5748932" y="3759785"/>
            <a:ext cx="515391" cy="525699"/>
            <a:chOff x="4818100" y="1507675"/>
            <a:chExt cx="71225" cy="71625"/>
          </a:xfrm>
        </p:grpSpPr>
        <p:sp>
          <p:nvSpPr>
            <p:cNvPr id="2501" name="Google Shape;2501;p7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79"/>
          <p:cNvGrpSpPr/>
          <p:nvPr/>
        </p:nvGrpSpPr>
        <p:grpSpPr>
          <a:xfrm>
            <a:off x="5087034" y="3781317"/>
            <a:ext cx="522956" cy="489869"/>
            <a:chOff x="4721450" y="1509475"/>
            <a:chExt cx="79350" cy="74325"/>
          </a:xfrm>
        </p:grpSpPr>
        <p:sp>
          <p:nvSpPr>
            <p:cNvPr id="2506" name="Google Shape;2506;p7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79"/>
          <p:cNvGrpSpPr/>
          <p:nvPr/>
        </p:nvGrpSpPr>
        <p:grpSpPr>
          <a:xfrm>
            <a:off x="6410277" y="3761069"/>
            <a:ext cx="525704" cy="535436"/>
            <a:chOff x="4906800" y="1507500"/>
            <a:chExt cx="70350" cy="71075"/>
          </a:xfrm>
        </p:grpSpPr>
        <p:sp>
          <p:nvSpPr>
            <p:cNvPr id="2511" name="Google Shape;2511;p7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79"/>
          <p:cNvGrpSpPr/>
          <p:nvPr/>
        </p:nvGrpSpPr>
        <p:grpSpPr>
          <a:xfrm>
            <a:off x="4443099" y="2267050"/>
            <a:ext cx="508054" cy="508095"/>
            <a:chOff x="3736598" y="2170606"/>
            <a:chExt cx="404889" cy="404889"/>
          </a:xfrm>
        </p:grpSpPr>
        <p:sp>
          <p:nvSpPr>
            <p:cNvPr id="2517" name="Google Shape;2517;p7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79"/>
          <p:cNvGrpSpPr/>
          <p:nvPr/>
        </p:nvGrpSpPr>
        <p:grpSpPr>
          <a:xfrm>
            <a:off x="3731139" y="2267145"/>
            <a:ext cx="575790" cy="507904"/>
            <a:chOff x="3161917" y="2170682"/>
            <a:chExt cx="458870" cy="404737"/>
          </a:xfrm>
        </p:grpSpPr>
        <p:sp>
          <p:nvSpPr>
            <p:cNvPr id="2522" name="Google Shape;2522;p7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23" name="Google Shape;2523;p7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79"/>
          <p:cNvGrpSpPr/>
          <p:nvPr/>
        </p:nvGrpSpPr>
        <p:grpSpPr>
          <a:xfrm>
            <a:off x="3758669" y="3027517"/>
            <a:ext cx="520730" cy="498567"/>
            <a:chOff x="3179914" y="2889488"/>
            <a:chExt cx="422876" cy="404911"/>
          </a:xfrm>
        </p:grpSpPr>
        <p:sp>
          <p:nvSpPr>
            <p:cNvPr id="2526" name="Google Shape;2526;p7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79"/>
          <p:cNvGrpSpPr/>
          <p:nvPr/>
        </p:nvGrpSpPr>
        <p:grpSpPr>
          <a:xfrm>
            <a:off x="4387349" y="3027477"/>
            <a:ext cx="516145" cy="498648"/>
            <a:chOff x="3729467" y="2889422"/>
            <a:chExt cx="419153" cy="404977"/>
          </a:xfrm>
        </p:grpSpPr>
        <p:sp>
          <p:nvSpPr>
            <p:cNvPr id="2533" name="Google Shape;2533;p7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0" name="Google Shape;2540;p79"/>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4" name="Google Shape;2544;p79"/>
          <p:cNvGrpSpPr/>
          <p:nvPr/>
        </p:nvGrpSpPr>
        <p:grpSpPr>
          <a:xfrm>
            <a:off x="7107677" y="2474362"/>
            <a:ext cx="166473" cy="141497"/>
            <a:chOff x="4660325" y="1866850"/>
            <a:chExt cx="68350" cy="58100"/>
          </a:xfrm>
        </p:grpSpPr>
        <p:sp>
          <p:nvSpPr>
            <p:cNvPr id="2545" name="Google Shape;2545;p7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79"/>
          <p:cNvGrpSpPr/>
          <p:nvPr/>
        </p:nvGrpSpPr>
        <p:grpSpPr>
          <a:xfrm>
            <a:off x="7417022" y="2500086"/>
            <a:ext cx="162515" cy="90049"/>
            <a:chOff x="4791775" y="1877500"/>
            <a:chExt cx="66725" cy="36975"/>
          </a:xfrm>
        </p:grpSpPr>
        <p:sp>
          <p:nvSpPr>
            <p:cNvPr id="2548" name="Google Shape;2548;p7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0" name="Google Shape;2550;p79"/>
          <p:cNvGrpSpPr/>
          <p:nvPr/>
        </p:nvGrpSpPr>
        <p:grpSpPr>
          <a:xfrm>
            <a:off x="7738734" y="2500086"/>
            <a:ext cx="144979" cy="90049"/>
            <a:chOff x="4923925" y="1877500"/>
            <a:chExt cx="59525" cy="36975"/>
          </a:xfrm>
        </p:grpSpPr>
        <p:sp>
          <p:nvSpPr>
            <p:cNvPr id="2551" name="Google Shape;2551;p7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79"/>
          <p:cNvGrpSpPr/>
          <p:nvPr/>
        </p:nvGrpSpPr>
        <p:grpSpPr>
          <a:xfrm>
            <a:off x="8033226" y="2482277"/>
            <a:ext cx="141447" cy="125667"/>
            <a:chOff x="5058450" y="1870100"/>
            <a:chExt cx="58075" cy="51600"/>
          </a:xfrm>
        </p:grpSpPr>
        <p:sp>
          <p:nvSpPr>
            <p:cNvPr id="2554" name="Google Shape;2554;p7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79"/>
          <p:cNvGrpSpPr/>
          <p:nvPr/>
        </p:nvGrpSpPr>
        <p:grpSpPr>
          <a:xfrm>
            <a:off x="7447741" y="2904685"/>
            <a:ext cx="101077" cy="107645"/>
            <a:chOff x="4811425" y="2065025"/>
            <a:chExt cx="41500" cy="44200"/>
          </a:xfrm>
        </p:grpSpPr>
        <p:sp>
          <p:nvSpPr>
            <p:cNvPr id="2557" name="Google Shape;2557;p7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79"/>
          <p:cNvGrpSpPr/>
          <p:nvPr/>
        </p:nvGrpSpPr>
        <p:grpSpPr>
          <a:xfrm>
            <a:off x="7740178" y="2904898"/>
            <a:ext cx="120867" cy="107218"/>
            <a:chOff x="4929875" y="2065025"/>
            <a:chExt cx="49625" cy="44025"/>
          </a:xfrm>
        </p:grpSpPr>
        <p:sp>
          <p:nvSpPr>
            <p:cNvPr id="2560" name="Google Shape;2560;p7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2" name="Google Shape;2562;p79"/>
          <p:cNvGrpSpPr/>
          <p:nvPr/>
        </p:nvGrpSpPr>
        <p:grpSpPr>
          <a:xfrm>
            <a:off x="8068847" y="2907912"/>
            <a:ext cx="70206" cy="101191"/>
            <a:chOff x="5083925" y="2066350"/>
            <a:chExt cx="28825" cy="41550"/>
          </a:xfrm>
        </p:grpSpPr>
        <p:sp>
          <p:nvSpPr>
            <p:cNvPr id="2563" name="Google Shape;2563;p7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79"/>
          <p:cNvGrpSpPr/>
          <p:nvPr/>
        </p:nvGrpSpPr>
        <p:grpSpPr>
          <a:xfrm>
            <a:off x="7100401" y="2923559"/>
            <a:ext cx="181026" cy="69896"/>
            <a:chOff x="4659775" y="2072775"/>
            <a:chExt cx="74325" cy="28700"/>
          </a:xfrm>
        </p:grpSpPr>
        <p:sp>
          <p:nvSpPr>
            <p:cNvPr id="2566" name="Google Shape;2566;p7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2569;p79"/>
          <p:cNvGrpSpPr/>
          <p:nvPr/>
        </p:nvGrpSpPr>
        <p:grpSpPr>
          <a:xfrm>
            <a:off x="8020257" y="2714124"/>
            <a:ext cx="167387" cy="89197"/>
            <a:chOff x="4662475" y="1976500"/>
            <a:chExt cx="68725" cy="36625"/>
          </a:xfrm>
        </p:grpSpPr>
        <p:sp>
          <p:nvSpPr>
            <p:cNvPr id="2570" name="Google Shape;2570;p7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79"/>
          <p:cNvGrpSpPr/>
          <p:nvPr/>
        </p:nvGrpSpPr>
        <p:grpSpPr>
          <a:xfrm>
            <a:off x="7717162" y="2717564"/>
            <a:ext cx="166899" cy="82317"/>
            <a:chOff x="4920150" y="1977875"/>
            <a:chExt cx="68525" cy="33800"/>
          </a:xfrm>
        </p:grpSpPr>
        <p:sp>
          <p:nvSpPr>
            <p:cNvPr id="2574" name="Google Shape;2574;p7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79"/>
          <p:cNvGrpSpPr/>
          <p:nvPr/>
        </p:nvGrpSpPr>
        <p:grpSpPr>
          <a:xfrm>
            <a:off x="7128319" y="3121482"/>
            <a:ext cx="125190" cy="127858"/>
            <a:chOff x="4676550" y="2160575"/>
            <a:chExt cx="51400" cy="52500"/>
          </a:xfrm>
        </p:grpSpPr>
        <p:sp>
          <p:nvSpPr>
            <p:cNvPr id="2578" name="Google Shape;2578;p7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79"/>
          <p:cNvGrpSpPr/>
          <p:nvPr/>
        </p:nvGrpSpPr>
        <p:grpSpPr>
          <a:xfrm>
            <a:off x="7425577" y="3128514"/>
            <a:ext cx="145405" cy="113794"/>
            <a:chOff x="4768325" y="2163475"/>
            <a:chExt cx="59700" cy="46725"/>
          </a:xfrm>
        </p:grpSpPr>
        <p:sp>
          <p:nvSpPr>
            <p:cNvPr id="2582" name="Google Shape;2582;p7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4" name="Google Shape;2584;p79"/>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0" name="Google Shape;2590;p79"/>
          <p:cNvGrpSpPr/>
          <p:nvPr/>
        </p:nvGrpSpPr>
        <p:grpSpPr>
          <a:xfrm>
            <a:off x="7441895" y="3383608"/>
            <a:ext cx="112768" cy="106853"/>
            <a:chOff x="4768575" y="2253950"/>
            <a:chExt cx="46300" cy="43875"/>
          </a:xfrm>
        </p:grpSpPr>
        <p:sp>
          <p:nvSpPr>
            <p:cNvPr id="2591" name="Google Shape;2591;p7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79"/>
          <p:cNvGrpSpPr/>
          <p:nvPr/>
        </p:nvGrpSpPr>
        <p:grpSpPr>
          <a:xfrm>
            <a:off x="7741518" y="3872634"/>
            <a:ext cx="118187" cy="146246"/>
            <a:chOff x="4960900" y="2433225"/>
            <a:chExt cx="48525" cy="60050"/>
          </a:xfrm>
        </p:grpSpPr>
        <p:sp>
          <p:nvSpPr>
            <p:cNvPr id="2594" name="Google Shape;2594;p7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79"/>
          <p:cNvGrpSpPr/>
          <p:nvPr/>
        </p:nvGrpSpPr>
        <p:grpSpPr>
          <a:xfrm>
            <a:off x="7430083" y="4136695"/>
            <a:ext cx="136394" cy="143810"/>
            <a:chOff x="4854075" y="2527625"/>
            <a:chExt cx="56000" cy="59050"/>
          </a:xfrm>
        </p:grpSpPr>
        <p:sp>
          <p:nvSpPr>
            <p:cNvPr id="2597" name="Google Shape;2597;p7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9" name="Google Shape;2599;p79"/>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79"/>
          <p:cNvGrpSpPr/>
          <p:nvPr/>
        </p:nvGrpSpPr>
        <p:grpSpPr>
          <a:xfrm>
            <a:off x="8054294" y="3600439"/>
            <a:ext cx="99312" cy="160797"/>
            <a:chOff x="5059700" y="2334775"/>
            <a:chExt cx="40775" cy="66025"/>
          </a:xfrm>
        </p:grpSpPr>
        <p:sp>
          <p:nvSpPr>
            <p:cNvPr id="2603" name="Google Shape;2603;p7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79"/>
          <p:cNvGrpSpPr/>
          <p:nvPr/>
        </p:nvGrpSpPr>
        <p:grpSpPr>
          <a:xfrm>
            <a:off x="8011458" y="3865571"/>
            <a:ext cx="184984" cy="160371"/>
            <a:chOff x="5037700" y="2430325"/>
            <a:chExt cx="75950" cy="65850"/>
          </a:xfrm>
        </p:grpSpPr>
        <p:sp>
          <p:nvSpPr>
            <p:cNvPr id="2613" name="Google Shape;2613;p7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79"/>
          <p:cNvGrpSpPr/>
          <p:nvPr/>
        </p:nvGrpSpPr>
        <p:grpSpPr>
          <a:xfrm>
            <a:off x="7430964" y="3632023"/>
            <a:ext cx="173014" cy="97629"/>
            <a:chOff x="4756975" y="2341800"/>
            <a:chExt cx="91975" cy="51925"/>
          </a:xfrm>
        </p:grpSpPr>
        <p:sp>
          <p:nvSpPr>
            <p:cNvPr id="2616" name="Google Shape;2616;p7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2636;p79"/>
          <p:cNvGrpSpPr/>
          <p:nvPr/>
        </p:nvGrpSpPr>
        <p:grpSpPr>
          <a:xfrm>
            <a:off x="7697901" y="4120720"/>
            <a:ext cx="212497" cy="175761"/>
            <a:chOff x="4943575" y="2516350"/>
            <a:chExt cx="98675" cy="81700"/>
          </a:xfrm>
        </p:grpSpPr>
        <p:sp>
          <p:nvSpPr>
            <p:cNvPr id="2637" name="Google Shape;2637;p7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79"/>
          <p:cNvGrpSpPr/>
          <p:nvPr/>
        </p:nvGrpSpPr>
        <p:grpSpPr>
          <a:xfrm>
            <a:off x="1955962" y="3346963"/>
            <a:ext cx="965351" cy="134611"/>
            <a:chOff x="4411970" y="2962952"/>
            <a:chExt cx="706544" cy="104212"/>
          </a:xfrm>
        </p:grpSpPr>
        <p:sp>
          <p:nvSpPr>
            <p:cNvPr id="2716" name="Google Shape;2716;p7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0" name="Google Shape;2720;p79"/>
          <p:cNvGrpSpPr/>
          <p:nvPr/>
        </p:nvGrpSpPr>
        <p:grpSpPr>
          <a:xfrm>
            <a:off x="1955962" y="2935877"/>
            <a:ext cx="960158" cy="289172"/>
            <a:chOff x="4411970" y="2726085"/>
            <a:chExt cx="643107" cy="193659"/>
          </a:xfrm>
        </p:grpSpPr>
        <p:sp>
          <p:nvSpPr>
            <p:cNvPr id="2721" name="Google Shape;2721;p7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4" name="Google Shape;2724;p79"/>
          <p:cNvGrpSpPr/>
          <p:nvPr/>
        </p:nvGrpSpPr>
        <p:grpSpPr>
          <a:xfrm>
            <a:off x="958854" y="3201987"/>
            <a:ext cx="833173" cy="259209"/>
            <a:chOff x="4411970" y="4340222"/>
            <a:chExt cx="779467" cy="242683"/>
          </a:xfrm>
        </p:grpSpPr>
        <p:sp>
          <p:nvSpPr>
            <p:cNvPr id="2725" name="Google Shape;2725;p7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8" name="Google Shape;2728;p79"/>
          <p:cNvGrpSpPr/>
          <p:nvPr/>
        </p:nvGrpSpPr>
        <p:grpSpPr>
          <a:xfrm>
            <a:off x="1955962" y="2597733"/>
            <a:ext cx="965160" cy="216230"/>
            <a:chOff x="4411970" y="2468674"/>
            <a:chExt cx="747317" cy="167425"/>
          </a:xfrm>
        </p:grpSpPr>
        <p:sp>
          <p:nvSpPr>
            <p:cNvPr id="2729" name="Google Shape;2729;p7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1" name="Google Shape;2731;p79"/>
          <p:cNvGrpSpPr/>
          <p:nvPr/>
        </p:nvGrpSpPr>
        <p:grpSpPr>
          <a:xfrm>
            <a:off x="954709" y="2502450"/>
            <a:ext cx="810451" cy="319148"/>
            <a:chOff x="4411970" y="3686602"/>
            <a:chExt cx="797845" cy="314215"/>
          </a:xfrm>
        </p:grpSpPr>
        <p:sp>
          <p:nvSpPr>
            <p:cNvPr id="2732" name="Google Shape;2732;p7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7" name="Google Shape;2737;p79"/>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8" name="Google Shape;2738;p79"/>
          <p:cNvGrpSpPr/>
          <p:nvPr/>
        </p:nvGrpSpPr>
        <p:grpSpPr>
          <a:xfrm>
            <a:off x="954806" y="2256974"/>
            <a:ext cx="1970333" cy="208784"/>
            <a:chOff x="6336019" y="3733725"/>
            <a:chExt cx="2566206" cy="351310"/>
          </a:xfrm>
        </p:grpSpPr>
        <p:sp>
          <p:nvSpPr>
            <p:cNvPr id="2739" name="Google Shape;2739;p7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79"/>
          <p:cNvGrpSpPr/>
          <p:nvPr/>
        </p:nvGrpSpPr>
        <p:grpSpPr>
          <a:xfrm>
            <a:off x="1955962" y="3864529"/>
            <a:ext cx="946551" cy="153200"/>
            <a:chOff x="4404545" y="3301592"/>
            <a:chExt cx="782403" cy="129272"/>
          </a:xfrm>
        </p:grpSpPr>
        <p:sp>
          <p:nvSpPr>
            <p:cNvPr id="2744" name="Google Shape;2744;p7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79"/>
          <p:cNvGrpSpPr/>
          <p:nvPr/>
        </p:nvGrpSpPr>
        <p:grpSpPr>
          <a:xfrm>
            <a:off x="1955962" y="3603488"/>
            <a:ext cx="962257" cy="139127"/>
            <a:chOff x="4411970" y="3131459"/>
            <a:chExt cx="710520" cy="117397"/>
          </a:xfrm>
        </p:grpSpPr>
        <p:sp>
          <p:nvSpPr>
            <p:cNvPr id="2747" name="Google Shape;2747;p7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9" name="Google Shape;2749;p79"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0" name="Google Shape;2750;p79"/>
          <p:cNvGrpSpPr/>
          <p:nvPr/>
        </p:nvGrpSpPr>
        <p:grpSpPr>
          <a:xfrm>
            <a:off x="956107" y="3538282"/>
            <a:ext cx="823838" cy="458988"/>
            <a:chOff x="4411970" y="1801825"/>
            <a:chExt cx="734586" cy="409262"/>
          </a:xfrm>
        </p:grpSpPr>
        <p:sp>
          <p:nvSpPr>
            <p:cNvPr id="2751" name="Google Shape;2751;p7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79"/>
          <p:cNvGrpSpPr/>
          <p:nvPr/>
        </p:nvGrpSpPr>
        <p:grpSpPr>
          <a:xfrm>
            <a:off x="956107" y="4086708"/>
            <a:ext cx="856348" cy="212039"/>
            <a:chOff x="4411970" y="2233974"/>
            <a:chExt cx="763574" cy="189068"/>
          </a:xfrm>
        </p:grpSpPr>
        <p:sp>
          <p:nvSpPr>
            <p:cNvPr id="2754" name="Google Shape;2754;p7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6" name="Google Shape;2756;p79"/>
          <p:cNvGrpSpPr/>
          <p:nvPr/>
        </p:nvGrpSpPr>
        <p:grpSpPr>
          <a:xfrm>
            <a:off x="3066303" y="2262044"/>
            <a:ext cx="511602" cy="511602"/>
            <a:chOff x="5681300" y="2527788"/>
            <a:chExt cx="805800" cy="805800"/>
          </a:xfrm>
        </p:grpSpPr>
        <p:sp>
          <p:nvSpPr>
            <p:cNvPr id="2757" name="Google Shape;2757;p7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9" name="Google Shape;2759;p79"/>
          <p:cNvGrpSpPr/>
          <p:nvPr/>
        </p:nvGrpSpPr>
        <p:grpSpPr>
          <a:xfrm>
            <a:off x="3063497" y="3028627"/>
            <a:ext cx="513021" cy="512935"/>
            <a:chOff x="4049800" y="640400"/>
            <a:chExt cx="858900" cy="858900"/>
          </a:xfrm>
        </p:grpSpPr>
        <p:sp>
          <p:nvSpPr>
            <p:cNvPr id="2760" name="Google Shape;2760;p7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2" name="Google Shape;2762;p79"/>
          <p:cNvGrpSpPr/>
          <p:nvPr/>
        </p:nvGrpSpPr>
        <p:grpSpPr>
          <a:xfrm>
            <a:off x="2980696" y="3680519"/>
            <a:ext cx="686489" cy="686585"/>
            <a:chOff x="5080188" y="927900"/>
            <a:chExt cx="961200" cy="961200"/>
          </a:xfrm>
        </p:grpSpPr>
        <p:sp>
          <p:nvSpPr>
            <p:cNvPr id="2763" name="Google Shape;2763;p7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79"/>
          <p:cNvGrpSpPr/>
          <p:nvPr/>
        </p:nvGrpSpPr>
        <p:grpSpPr>
          <a:xfrm>
            <a:off x="3763848" y="3773248"/>
            <a:ext cx="510373" cy="510937"/>
            <a:chOff x="7508249" y="1522825"/>
            <a:chExt cx="1326332" cy="1322987"/>
          </a:xfrm>
        </p:grpSpPr>
        <p:sp>
          <p:nvSpPr>
            <p:cNvPr id="2772" name="Google Shape;2772;p7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2" name="Google Shape;2782;p79"/>
          <p:cNvGrpSpPr/>
          <p:nvPr/>
        </p:nvGrpSpPr>
        <p:grpSpPr>
          <a:xfrm>
            <a:off x="4455441" y="3774653"/>
            <a:ext cx="492652" cy="503348"/>
            <a:chOff x="6039282" y="1042577"/>
            <a:chExt cx="734315" cy="731929"/>
          </a:xfrm>
        </p:grpSpPr>
        <p:sp>
          <p:nvSpPr>
            <p:cNvPr id="2783" name="Google Shape;2783;p7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4" name="Google Shape;2804;p79"/>
          <p:cNvGrpSpPr/>
          <p:nvPr/>
        </p:nvGrpSpPr>
        <p:grpSpPr>
          <a:xfrm>
            <a:off x="5095855" y="2270694"/>
            <a:ext cx="483304" cy="504902"/>
            <a:chOff x="1825800" y="1651625"/>
            <a:chExt cx="568125" cy="591775"/>
          </a:xfrm>
        </p:grpSpPr>
        <p:sp>
          <p:nvSpPr>
            <p:cNvPr id="2805" name="Google Shape;2805;p7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1" name="Google Shape;2811;p79"/>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816" name="Google Shape;2816;p79"/>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grpSp>
        <p:nvGrpSpPr>
          <p:cNvPr id="2821" name="Google Shape;2821;p80"/>
          <p:cNvGrpSpPr/>
          <p:nvPr/>
        </p:nvGrpSpPr>
        <p:grpSpPr>
          <a:xfrm>
            <a:off x="722059" y="955168"/>
            <a:ext cx="2492868" cy="1379876"/>
            <a:chOff x="2654821" y="2311071"/>
            <a:chExt cx="2279715" cy="1262120"/>
          </a:xfrm>
        </p:grpSpPr>
        <p:grpSp>
          <p:nvGrpSpPr>
            <p:cNvPr id="2822" name="Google Shape;2822;p80"/>
            <p:cNvGrpSpPr/>
            <p:nvPr/>
          </p:nvGrpSpPr>
          <p:grpSpPr>
            <a:xfrm>
              <a:off x="4034269" y="2840745"/>
              <a:ext cx="40212" cy="36437"/>
              <a:chOff x="4293400" y="2574725"/>
              <a:chExt cx="84425" cy="80100"/>
            </a:xfrm>
          </p:grpSpPr>
          <p:sp>
            <p:nvSpPr>
              <p:cNvPr id="2823" name="Google Shape;2823;p8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24" name="Google Shape;2824;p8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5" name="Google Shape;2825;p80"/>
            <p:cNvGrpSpPr/>
            <p:nvPr/>
          </p:nvGrpSpPr>
          <p:grpSpPr>
            <a:xfrm>
              <a:off x="3894606" y="2334874"/>
              <a:ext cx="913198" cy="518984"/>
              <a:chOff x="4000175" y="1462675"/>
              <a:chExt cx="1917275" cy="1140875"/>
            </a:xfrm>
          </p:grpSpPr>
          <p:sp>
            <p:nvSpPr>
              <p:cNvPr id="2826" name="Google Shape;2826;p8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27" name="Google Shape;2827;p80"/>
              <p:cNvGrpSpPr/>
              <p:nvPr/>
            </p:nvGrpSpPr>
            <p:grpSpPr>
              <a:xfrm>
                <a:off x="4000175" y="1462675"/>
                <a:ext cx="1917275" cy="1140875"/>
                <a:chOff x="4000175" y="1462675"/>
                <a:chExt cx="1917275" cy="1140875"/>
              </a:xfrm>
            </p:grpSpPr>
            <p:sp>
              <p:nvSpPr>
                <p:cNvPr id="2828" name="Google Shape;2828;p8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29" name="Google Shape;2829;p8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33" name="Google Shape;2833;p8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4" name="Google Shape;2834;p80"/>
            <p:cNvGrpSpPr/>
            <p:nvPr/>
          </p:nvGrpSpPr>
          <p:grpSpPr>
            <a:xfrm>
              <a:off x="3875768" y="2846704"/>
              <a:ext cx="44796" cy="47366"/>
              <a:chOff x="3960625" y="2587825"/>
              <a:chExt cx="94050" cy="104125"/>
            </a:xfrm>
          </p:grpSpPr>
          <p:sp>
            <p:nvSpPr>
              <p:cNvPr id="2835" name="Google Shape;2835;p8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836" name="Google Shape;2836;p8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80"/>
            <p:cNvGrpSpPr/>
            <p:nvPr/>
          </p:nvGrpSpPr>
          <p:grpSpPr>
            <a:xfrm>
              <a:off x="3782759" y="2807162"/>
              <a:ext cx="82686" cy="85487"/>
              <a:chOff x="3765350" y="2500900"/>
              <a:chExt cx="173600" cy="187925"/>
            </a:xfrm>
          </p:grpSpPr>
          <p:sp>
            <p:nvSpPr>
              <p:cNvPr id="2838" name="Google Shape;2838;p8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839" name="Google Shape;2839;p8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80"/>
            <p:cNvGrpSpPr/>
            <p:nvPr/>
          </p:nvGrpSpPr>
          <p:grpSpPr>
            <a:xfrm>
              <a:off x="3775674" y="2798496"/>
              <a:ext cx="40545" cy="23564"/>
              <a:chOff x="3750475" y="2481850"/>
              <a:chExt cx="85125" cy="51800"/>
            </a:xfrm>
          </p:grpSpPr>
          <p:sp>
            <p:nvSpPr>
              <p:cNvPr id="2845" name="Google Shape;2845;p8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847" name="Google Shape;2847;p80"/>
            <p:cNvGrpSpPr/>
            <p:nvPr/>
          </p:nvGrpSpPr>
          <p:grpSpPr>
            <a:xfrm>
              <a:off x="3716946" y="2776024"/>
              <a:ext cx="81971" cy="76912"/>
              <a:chOff x="3627175" y="2432450"/>
              <a:chExt cx="172100" cy="169075"/>
            </a:xfrm>
          </p:grpSpPr>
          <p:sp>
            <p:nvSpPr>
              <p:cNvPr id="2848" name="Google Shape;2848;p8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850" name="Google Shape;2850;p8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851" name="Google Shape;2851;p80"/>
            <p:cNvGrpSpPr/>
            <p:nvPr/>
          </p:nvGrpSpPr>
          <p:grpSpPr>
            <a:xfrm>
              <a:off x="3685682" y="2845624"/>
              <a:ext cx="29311" cy="45055"/>
              <a:chOff x="3561536" y="2585450"/>
              <a:chExt cx="61539" cy="99045"/>
            </a:xfrm>
          </p:grpSpPr>
          <p:sp>
            <p:nvSpPr>
              <p:cNvPr id="2852" name="Google Shape;2852;p8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854" name="Google Shape;2854;p80"/>
            <p:cNvGrpSpPr/>
            <p:nvPr/>
          </p:nvGrpSpPr>
          <p:grpSpPr>
            <a:xfrm>
              <a:off x="3849905" y="2572252"/>
              <a:ext cx="74339" cy="119559"/>
              <a:chOff x="3906325" y="1984500"/>
              <a:chExt cx="156075" cy="262825"/>
            </a:xfrm>
          </p:grpSpPr>
          <p:sp>
            <p:nvSpPr>
              <p:cNvPr id="2855" name="Google Shape;2855;p8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856" name="Google Shape;2856;p8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80"/>
            <p:cNvGrpSpPr/>
            <p:nvPr/>
          </p:nvGrpSpPr>
          <p:grpSpPr>
            <a:xfrm>
              <a:off x="2654821" y="2414345"/>
              <a:ext cx="667570" cy="558731"/>
              <a:chOff x="1397225" y="1637375"/>
              <a:chExt cx="1401575" cy="1228250"/>
            </a:xfrm>
          </p:grpSpPr>
          <p:sp>
            <p:nvSpPr>
              <p:cNvPr id="2858" name="Google Shape;2858;p8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859" name="Google Shape;2859;p80"/>
              <p:cNvGrpSpPr/>
              <p:nvPr/>
            </p:nvGrpSpPr>
            <p:grpSpPr>
              <a:xfrm>
                <a:off x="1397225" y="1637375"/>
                <a:ext cx="1398775" cy="1228250"/>
                <a:chOff x="1397225" y="1637375"/>
                <a:chExt cx="1398775" cy="1228250"/>
              </a:xfrm>
            </p:grpSpPr>
            <p:sp>
              <p:nvSpPr>
                <p:cNvPr id="2860" name="Google Shape;2860;p8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62" name="Google Shape;2862;p80"/>
            <p:cNvGrpSpPr/>
            <p:nvPr/>
          </p:nvGrpSpPr>
          <p:grpSpPr>
            <a:xfrm>
              <a:off x="3230417" y="3103734"/>
              <a:ext cx="282982" cy="280332"/>
              <a:chOff x="2605700" y="3152850"/>
              <a:chExt cx="594125" cy="616250"/>
            </a:xfrm>
          </p:grpSpPr>
          <p:sp>
            <p:nvSpPr>
              <p:cNvPr id="2863" name="Google Shape;2863;p8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864" name="Google Shape;2864;p8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865" name="Google Shape;2865;p80"/>
            <p:cNvGrpSpPr/>
            <p:nvPr/>
          </p:nvGrpSpPr>
          <p:grpSpPr>
            <a:xfrm>
              <a:off x="3265985" y="3226989"/>
              <a:ext cx="87151" cy="346202"/>
              <a:chOff x="2680375" y="3423800"/>
              <a:chExt cx="182975" cy="761050"/>
            </a:xfrm>
          </p:grpSpPr>
          <p:sp>
            <p:nvSpPr>
              <p:cNvPr id="2866" name="Google Shape;2866;p8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867" name="Google Shape;2867;p8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8" name="Google Shape;2868;p80"/>
            <p:cNvGrpSpPr/>
            <p:nvPr/>
          </p:nvGrpSpPr>
          <p:grpSpPr>
            <a:xfrm>
              <a:off x="3855466" y="3289811"/>
              <a:ext cx="112514" cy="94210"/>
              <a:chOff x="3918000" y="3561900"/>
              <a:chExt cx="236225" cy="207100"/>
            </a:xfrm>
          </p:grpSpPr>
          <p:sp>
            <p:nvSpPr>
              <p:cNvPr id="2869" name="Google Shape;2869;p8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870" name="Google Shape;2870;p8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1" name="Google Shape;2871;p8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874" name="Google Shape;2874;p80"/>
            <p:cNvGrpSpPr/>
            <p:nvPr/>
          </p:nvGrpSpPr>
          <p:grpSpPr>
            <a:xfrm>
              <a:off x="2905224" y="2311071"/>
              <a:ext cx="596721" cy="528992"/>
              <a:chOff x="1922950" y="1410350"/>
              <a:chExt cx="1252825" cy="1162875"/>
            </a:xfrm>
          </p:grpSpPr>
          <p:sp>
            <p:nvSpPr>
              <p:cNvPr id="2875" name="Google Shape;2875;p8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891" name="Google Shape;2891;p8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11" name="Google Shape;2911;p8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12" name="Google Shape;2912;p8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3" name="Google Shape;2913;p80"/>
            <p:cNvGrpSpPr/>
            <p:nvPr/>
          </p:nvGrpSpPr>
          <p:grpSpPr>
            <a:xfrm>
              <a:off x="3280929" y="3294542"/>
              <a:ext cx="109894" cy="272224"/>
              <a:chOff x="2711750" y="3572300"/>
              <a:chExt cx="230725" cy="598425"/>
            </a:xfrm>
          </p:grpSpPr>
          <p:sp>
            <p:nvSpPr>
              <p:cNvPr id="2914" name="Google Shape;2914;p8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6" name="Google Shape;2916;p8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7" name="Google Shape;2917;p80"/>
            <p:cNvGrpSpPr/>
            <p:nvPr/>
          </p:nvGrpSpPr>
          <p:grpSpPr>
            <a:xfrm>
              <a:off x="3790439" y="2408636"/>
              <a:ext cx="73017" cy="75684"/>
              <a:chOff x="3781475" y="1624825"/>
              <a:chExt cx="153300" cy="166375"/>
            </a:xfrm>
          </p:grpSpPr>
          <p:sp>
            <p:nvSpPr>
              <p:cNvPr id="2918" name="Google Shape;2918;p8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2" name="Google Shape;2922;p8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9" name="Google Shape;2929;p80"/>
            <p:cNvGrpSpPr/>
            <p:nvPr/>
          </p:nvGrpSpPr>
          <p:grpSpPr>
            <a:xfrm>
              <a:off x="4403342" y="3107749"/>
              <a:ext cx="316680" cy="101374"/>
              <a:chOff x="5068275" y="3161675"/>
              <a:chExt cx="664875" cy="222850"/>
            </a:xfrm>
          </p:grpSpPr>
          <p:sp>
            <p:nvSpPr>
              <p:cNvPr id="2930" name="Google Shape;2930;p8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4" name="Google Shape;2934;p8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3" name="Google Shape;2963;p80"/>
            <p:cNvGrpSpPr/>
            <p:nvPr/>
          </p:nvGrpSpPr>
          <p:grpSpPr>
            <a:xfrm>
              <a:off x="3697513" y="2707266"/>
              <a:ext cx="59549" cy="79733"/>
              <a:chOff x="3586375" y="2281300"/>
              <a:chExt cx="125025" cy="175275"/>
            </a:xfrm>
          </p:grpSpPr>
          <p:sp>
            <p:nvSpPr>
              <p:cNvPr id="2964" name="Google Shape;2964;p8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6" name="Google Shape;2966;p8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7" name="Google Shape;2967;p80"/>
            <p:cNvGrpSpPr/>
            <p:nvPr/>
          </p:nvGrpSpPr>
          <p:grpSpPr>
            <a:xfrm>
              <a:off x="4513224" y="3221724"/>
              <a:ext cx="274563" cy="280321"/>
              <a:chOff x="5298975" y="3412225"/>
              <a:chExt cx="576450" cy="616225"/>
            </a:xfrm>
          </p:grpSpPr>
          <p:sp>
            <p:nvSpPr>
              <p:cNvPr id="2968" name="Google Shape;2968;p8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69" name="Google Shape;2969;p8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80"/>
            <p:cNvGrpSpPr/>
            <p:nvPr/>
          </p:nvGrpSpPr>
          <p:grpSpPr>
            <a:xfrm>
              <a:off x="4824403" y="3421846"/>
              <a:ext cx="110132" cy="130647"/>
              <a:chOff x="5952300" y="3852150"/>
              <a:chExt cx="231225" cy="287200"/>
            </a:xfrm>
          </p:grpSpPr>
          <p:sp>
            <p:nvSpPr>
              <p:cNvPr id="2971" name="Google Shape;2971;p8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3" name="Google Shape;2973;p8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1" name="Google Shape;2981;p80"/>
            <p:cNvGrpSpPr/>
            <p:nvPr/>
          </p:nvGrpSpPr>
          <p:grpSpPr>
            <a:xfrm>
              <a:off x="4295710" y="3079670"/>
              <a:ext cx="14968" cy="27135"/>
              <a:chOff x="4842300" y="3099950"/>
              <a:chExt cx="31425" cy="59650"/>
            </a:xfrm>
          </p:grpSpPr>
          <p:sp>
            <p:nvSpPr>
              <p:cNvPr id="2982" name="Google Shape;2982;p8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8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4" name="Google Shape;2994;p80"/>
            <p:cNvGrpSpPr/>
            <p:nvPr/>
          </p:nvGrpSpPr>
          <p:grpSpPr>
            <a:xfrm>
              <a:off x="3831056" y="2816010"/>
              <a:ext cx="37378" cy="27612"/>
              <a:chOff x="3866750" y="2520350"/>
              <a:chExt cx="78475" cy="60700"/>
            </a:xfrm>
          </p:grpSpPr>
          <p:sp>
            <p:nvSpPr>
              <p:cNvPr id="2995" name="Google Shape;2995;p8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9" name="Google Shape;2999;p8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16" name="Google Shape;3016;p8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28" name="Google Shape;3028;p8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1" name="Google Shape;3041;p80"/>
            <p:cNvGrpSpPr/>
            <p:nvPr/>
          </p:nvGrpSpPr>
          <p:grpSpPr>
            <a:xfrm>
              <a:off x="3632736" y="3051591"/>
              <a:ext cx="63288" cy="45217"/>
              <a:chOff x="3450375" y="3038225"/>
              <a:chExt cx="132875" cy="99400"/>
            </a:xfrm>
          </p:grpSpPr>
          <p:sp>
            <p:nvSpPr>
              <p:cNvPr id="3042" name="Google Shape;3042;p8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4" name="Google Shape;3044;p8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53" name="Google Shape;3053;p8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63" name="Google Shape;3063;p8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69" name="Google Shape;3069;p8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80"/>
          <p:cNvGrpSpPr/>
          <p:nvPr/>
        </p:nvGrpSpPr>
        <p:grpSpPr>
          <a:xfrm>
            <a:off x="719116" y="2850945"/>
            <a:ext cx="2622876" cy="1333540"/>
            <a:chOff x="238125" y="1038125"/>
            <a:chExt cx="7146800" cy="3633625"/>
          </a:xfrm>
        </p:grpSpPr>
        <p:sp>
          <p:nvSpPr>
            <p:cNvPr id="3080" name="Google Shape;3080;p8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80"/>
          <p:cNvGrpSpPr/>
          <p:nvPr/>
        </p:nvGrpSpPr>
        <p:grpSpPr>
          <a:xfrm>
            <a:off x="5834044" y="993055"/>
            <a:ext cx="2590840" cy="1380235"/>
            <a:chOff x="233350" y="949250"/>
            <a:chExt cx="7137300" cy="3802300"/>
          </a:xfrm>
        </p:grpSpPr>
        <p:sp>
          <p:nvSpPr>
            <p:cNvPr id="4653" name="Google Shape;4653;p8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80"/>
          <p:cNvGrpSpPr/>
          <p:nvPr/>
        </p:nvGrpSpPr>
        <p:grpSpPr>
          <a:xfrm>
            <a:off x="7648473" y="3037828"/>
            <a:ext cx="104231" cy="320340"/>
            <a:chOff x="7564426" y="3224343"/>
            <a:chExt cx="119985" cy="368801"/>
          </a:xfrm>
        </p:grpSpPr>
        <p:sp>
          <p:nvSpPr>
            <p:cNvPr id="4705" name="Google Shape;4705;p8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80"/>
          <p:cNvGrpSpPr/>
          <p:nvPr/>
        </p:nvGrpSpPr>
        <p:grpSpPr>
          <a:xfrm>
            <a:off x="7347962" y="3031929"/>
            <a:ext cx="189489" cy="332132"/>
            <a:chOff x="8370831" y="3202002"/>
            <a:chExt cx="218129" cy="382376"/>
          </a:xfrm>
        </p:grpSpPr>
        <p:sp>
          <p:nvSpPr>
            <p:cNvPr id="4708" name="Google Shape;4708;p8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80"/>
          <p:cNvGrpSpPr/>
          <p:nvPr/>
        </p:nvGrpSpPr>
        <p:grpSpPr>
          <a:xfrm>
            <a:off x="8071351" y="3443061"/>
            <a:ext cx="309429" cy="267000"/>
            <a:chOff x="6742064" y="3750480"/>
            <a:chExt cx="399315" cy="344560"/>
          </a:xfrm>
        </p:grpSpPr>
        <p:sp>
          <p:nvSpPr>
            <p:cNvPr id="4711" name="Google Shape;4711;p8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80"/>
          <p:cNvGrpSpPr/>
          <p:nvPr/>
        </p:nvGrpSpPr>
        <p:grpSpPr>
          <a:xfrm>
            <a:off x="7610370" y="3794109"/>
            <a:ext cx="180437" cy="281608"/>
            <a:chOff x="7248525" y="3739696"/>
            <a:chExt cx="230531" cy="359790"/>
          </a:xfrm>
        </p:grpSpPr>
        <p:sp>
          <p:nvSpPr>
            <p:cNvPr id="4714" name="Google Shape;4714;p8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80"/>
          <p:cNvGrpSpPr/>
          <p:nvPr/>
        </p:nvGrpSpPr>
        <p:grpSpPr>
          <a:xfrm>
            <a:off x="7856289" y="3437333"/>
            <a:ext cx="162896" cy="278710"/>
            <a:chOff x="7601242" y="3729267"/>
            <a:chExt cx="222566" cy="380803"/>
          </a:xfrm>
        </p:grpSpPr>
        <p:sp>
          <p:nvSpPr>
            <p:cNvPr id="4717" name="Google Shape;4717;p8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9" name="Google Shape;4719;p80"/>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0" name="Google Shape;4720;p80"/>
          <p:cNvGrpSpPr/>
          <p:nvPr/>
        </p:nvGrpSpPr>
        <p:grpSpPr>
          <a:xfrm>
            <a:off x="7345935" y="3438473"/>
            <a:ext cx="193543" cy="275990"/>
            <a:chOff x="8304647" y="3738687"/>
            <a:chExt cx="225076" cy="320956"/>
          </a:xfrm>
        </p:grpSpPr>
        <p:sp>
          <p:nvSpPr>
            <p:cNvPr id="4721" name="Google Shape;4721;p8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80"/>
          <p:cNvGrpSpPr/>
          <p:nvPr/>
        </p:nvGrpSpPr>
        <p:grpSpPr>
          <a:xfrm>
            <a:off x="7618427" y="3438473"/>
            <a:ext cx="178492" cy="275990"/>
            <a:chOff x="8615101" y="3738687"/>
            <a:chExt cx="207573" cy="320956"/>
          </a:xfrm>
        </p:grpSpPr>
        <p:sp>
          <p:nvSpPr>
            <p:cNvPr id="4725" name="Google Shape;4725;p8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8" name="Google Shape;4728;p80"/>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9" name="Google Shape;4729;p80"/>
          <p:cNvGrpSpPr/>
          <p:nvPr/>
        </p:nvGrpSpPr>
        <p:grpSpPr>
          <a:xfrm>
            <a:off x="6013132" y="3559961"/>
            <a:ext cx="557671" cy="511283"/>
            <a:chOff x="6015419" y="3716859"/>
            <a:chExt cx="557671" cy="511283"/>
          </a:xfrm>
        </p:grpSpPr>
        <p:sp>
          <p:nvSpPr>
            <p:cNvPr id="4730" name="Google Shape;4730;p8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1" name="Google Shape;4731;p80"/>
            <p:cNvGrpSpPr/>
            <p:nvPr/>
          </p:nvGrpSpPr>
          <p:grpSpPr>
            <a:xfrm>
              <a:off x="6036094" y="3716980"/>
              <a:ext cx="529860" cy="510468"/>
              <a:chOff x="6036094" y="3716980"/>
              <a:chExt cx="529860" cy="510468"/>
            </a:xfrm>
          </p:grpSpPr>
          <p:sp>
            <p:nvSpPr>
              <p:cNvPr id="4732" name="Google Shape;4732;p8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80"/>
          <p:cNvGrpSpPr/>
          <p:nvPr/>
        </p:nvGrpSpPr>
        <p:grpSpPr>
          <a:xfrm>
            <a:off x="6642017" y="2916730"/>
            <a:ext cx="576302" cy="511871"/>
            <a:chOff x="6644304" y="3073628"/>
            <a:chExt cx="576302" cy="511871"/>
          </a:xfrm>
        </p:grpSpPr>
        <p:sp>
          <p:nvSpPr>
            <p:cNvPr id="4743" name="Google Shape;4743;p8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80"/>
            <p:cNvGrpSpPr/>
            <p:nvPr/>
          </p:nvGrpSpPr>
          <p:grpSpPr>
            <a:xfrm>
              <a:off x="6712169" y="3085440"/>
              <a:ext cx="481622" cy="494913"/>
              <a:chOff x="6712169" y="3085440"/>
              <a:chExt cx="481622" cy="494913"/>
            </a:xfrm>
          </p:grpSpPr>
          <p:sp>
            <p:nvSpPr>
              <p:cNvPr id="4745" name="Google Shape;4745;p8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0" name="Google Shape;4750;p8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80"/>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4" name="Google Shape;4754;p80"/>
          <p:cNvGrpSpPr/>
          <p:nvPr/>
        </p:nvGrpSpPr>
        <p:grpSpPr>
          <a:xfrm>
            <a:off x="6649868" y="3559725"/>
            <a:ext cx="560631" cy="511352"/>
            <a:chOff x="6652154" y="3716623"/>
            <a:chExt cx="560631" cy="511352"/>
          </a:xfrm>
        </p:grpSpPr>
        <p:sp>
          <p:nvSpPr>
            <p:cNvPr id="4755" name="Google Shape;4755;p8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80"/>
            <p:cNvGrpSpPr/>
            <p:nvPr/>
          </p:nvGrpSpPr>
          <p:grpSpPr>
            <a:xfrm>
              <a:off x="6669657" y="3716715"/>
              <a:ext cx="466779" cy="464290"/>
              <a:chOff x="6669657" y="3716715"/>
              <a:chExt cx="466779" cy="464290"/>
            </a:xfrm>
          </p:grpSpPr>
          <p:sp>
            <p:nvSpPr>
              <p:cNvPr id="4757" name="Google Shape;4757;p8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0" name="Google Shape;4770;p80"/>
          <p:cNvGrpSpPr/>
          <p:nvPr/>
        </p:nvGrpSpPr>
        <p:grpSpPr>
          <a:xfrm>
            <a:off x="7843959" y="3841134"/>
            <a:ext cx="187557" cy="187557"/>
            <a:chOff x="8565775" y="671075"/>
            <a:chExt cx="441000" cy="441000"/>
          </a:xfrm>
        </p:grpSpPr>
        <p:sp>
          <p:nvSpPr>
            <p:cNvPr id="4771" name="Google Shape;4771;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3" name="Google Shape;4773;p80"/>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0"/>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5" name="Google Shape;4775;p80"/>
          <p:cNvGrpSpPr/>
          <p:nvPr/>
        </p:nvGrpSpPr>
        <p:grpSpPr>
          <a:xfrm>
            <a:off x="5997814" y="2919352"/>
            <a:ext cx="587871" cy="512373"/>
            <a:chOff x="6000100" y="3076250"/>
            <a:chExt cx="587871" cy="512373"/>
          </a:xfrm>
        </p:grpSpPr>
        <p:sp>
          <p:nvSpPr>
            <p:cNvPr id="4776" name="Google Shape;4776;p8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7" name="Google Shape;4777;p80"/>
            <p:cNvGrpSpPr/>
            <p:nvPr/>
          </p:nvGrpSpPr>
          <p:grpSpPr>
            <a:xfrm>
              <a:off x="6031360" y="3076713"/>
              <a:ext cx="539107" cy="480965"/>
              <a:chOff x="6031360" y="3076713"/>
              <a:chExt cx="539107" cy="480965"/>
            </a:xfrm>
          </p:grpSpPr>
          <p:sp>
            <p:nvSpPr>
              <p:cNvPr id="4778" name="Google Shape;4778;p8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5" name="Google Shape;4785;p80"/>
          <p:cNvGrpSpPr/>
          <p:nvPr/>
        </p:nvGrpSpPr>
        <p:grpSpPr>
          <a:xfrm>
            <a:off x="3369305" y="938716"/>
            <a:ext cx="2310381" cy="1488888"/>
            <a:chOff x="229225" y="549050"/>
            <a:chExt cx="7161750" cy="4615275"/>
          </a:xfrm>
        </p:grpSpPr>
        <p:sp>
          <p:nvSpPr>
            <p:cNvPr id="4786" name="Google Shape;4786;p8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80"/>
          <p:cNvGrpSpPr/>
          <p:nvPr/>
        </p:nvGrpSpPr>
        <p:grpSpPr>
          <a:xfrm>
            <a:off x="3514723" y="2830563"/>
            <a:ext cx="2310282" cy="1374222"/>
            <a:chOff x="238125" y="732525"/>
            <a:chExt cx="7130500" cy="4241425"/>
          </a:xfrm>
        </p:grpSpPr>
        <p:sp>
          <p:nvSpPr>
            <p:cNvPr id="4904" name="Google Shape;4904;p8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21"/>
        <p:cNvGrpSpPr/>
        <p:nvPr/>
      </p:nvGrpSpPr>
      <p:grpSpPr>
        <a:xfrm>
          <a:off x="0" y="0"/>
          <a:ext cx="0" cy="0"/>
          <a:chOff x="0" y="0"/>
          <a:chExt cx="0" cy="0"/>
        </a:xfrm>
      </p:grpSpPr>
      <p:grpSp>
        <p:nvGrpSpPr>
          <p:cNvPr id="5022" name="Google Shape;5022;p81"/>
          <p:cNvGrpSpPr/>
          <p:nvPr/>
        </p:nvGrpSpPr>
        <p:grpSpPr>
          <a:xfrm>
            <a:off x="725414" y="969763"/>
            <a:ext cx="2507799" cy="206239"/>
            <a:chOff x="106648" y="895722"/>
            <a:chExt cx="4481413" cy="374300"/>
          </a:xfrm>
        </p:grpSpPr>
        <p:grpSp>
          <p:nvGrpSpPr>
            <p:cNvPr id="5023" name="Google Shape;5023;p81"/>
            <p:cNvGrpSpPr/>
            <p:nvPr/>
          </p:nvGrpSpPr>
          <p:grpSpPr>
            <a:xfrm>
              <a:off x="2233276" y="895722"/>
              <a:ext cx="1082667" cy="223591"/>
              <a:chOff x="4808316" y="2800065"/>
              <a:chExt cx="1999386" cy="412910"/>
            </a:xfrm>
          </p:grpSpPr>
          <p:sp>
            <p:nvSpPr>
              <p:cNvPr id="5024" name="Google Shape;5024;p8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5" name="Google Shape;5025;p81"/>
              <p:cNvGrpSpPr/>
              <p:nvPr/>
            </p:nvGrpSpPr>
            <p:grpSpPr>
              <a:xfrm>
                <a:off x="4808316" y="2800065"/>
                <a:ext cx="92400" cy="411825"/>
                <a:chOff x="845575" y="2563700"/>
                <a:chExt cx="92400" cy="411825"/>
              </a:xfrm>
            </p:grpSpPr>
            <p:cxnSp>
              <p:nvCxnSpPr>
                <p:cNvPr id="5026" name="Google Shape;5026;p8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27" name="Google Shape;5027;p8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8" name="Google Shape;5028;p81"/>
            <p:cNvGrpSpPr/>
            <p:nvPr/>
          </p:nvGrpSpPr>
          <p:grpSpPr>
            <a:xfrm>
              <a:off x="106648" y="895722"/>
              <a:ext cx="1088401" cy="223591"/>
              <a:chOff x="881025" y="2800065"/>
              <a:chExt cx="2009975" cy="412910"/>
            </a:xfrm>
          </p:grpSpPr>
          <p:sp>
            <p:nvSpPr>
              <p:cNvPr id="5029" name="Google Shape;5029;p8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0" name="Google Shape;5030;p81"/>
              <p:cNvGrpSpPr/>
              <p:nvPr/>
            </p:nvGrpSpPr>
            <p:grpSpPr>
              <a:xfrm>
                <a:off x="881025" y="2800065"/>
                <a:ext cx="92400" cy="411825"/>
                <a:chOff x="845575" y="2563700"/>
                <a:chExt cx="92400" cy="411825"/>
              </a:xfrm>
            </p:grpSpPr>
            <p:cxnSp>
              <p:nvCxnSpPr>
                <p:cNvPr id="5031" name="Google Shape;5031;p8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32" name="Google Shape;5032;p8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3" name="Google Shape;5033;p81"/>
            <p:cNvGrpSpPr/>
            <p:nvPr/>
          </p:nvGrpSpPr>
          <p:grpSpPr>
            <a:xfrm>
              <a:off x="1172346" y="1047018"/>
              <a:ext cx="1083151" cy="223003"/>
              <a:chOff x="2849073" y="3079467"/>
              <a:chExt cx="2000279" cy="411825"/>
            </a:xfrm>
          </p:grpSpPr>
          <p:sp>
            <p:nvSpPr>
              <p:cNvPr id="5034" name="Google Shape;5034;p8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5" name="Google Shape;5035;p81"/>
              <p:cNvGrpSpPr/>
              <p:nvPr/>
            </p:nvGrpSpPr>
            <p:grpSpPr>
              <a:xfrm rot="10800000">
                <a:off x="2849073" y="3079467"/>
                <a:ext cx="92400" cy="411825"/>
                <a:chOff x="2070100" y="2563700"/>
                <a:chExt cx="92400" cy="411825"/>
              </a:xfrm>
            </p:grpSpPr>
            <p:cxnSp>
              <p:nvCxnSpPr>
                <p:cNvPr id="5036" name="Google Shape;5036;p8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37" name="Google Shape;5037;p8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8" name="Google Shape;5038;p81"/>
            <p:cNvGrpSpPr/>
            <p:nvPr/>
          </p:nvGrpSpPr>
          <p:grpSpPr>
            <a:xfrm>
              <a:off x="3290132" y="1047018"/>
              <a:ext cx="1297929" cy="223003"/>
              <a:chOff x="6760035" y="3079467"/>
              <a:chExt cx="2396914" cy="411825"/>
            </a:xfrm>
          </p:grpSpPr>
          <p:sp>
            <p:nvSpPr>
              <p:cNvPr id="5039" name="Google Shape;5039;p8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0" name="Google Shape;5040;p81"/>
              <p:cNvGrpSpPr/>
              <p:nvPr/>
            </p:nvGrpSpPr>
            <p:grpSpPr>
              <a:xfrm rot="10800000">
                <a:off x="6760035" y="3079467"/>
                <a:ext cx="92400" cy="411825"/>
                <a:chOff x="2070100" y="2563700"/>
                <a:chExt cx="92400" cy="411825"/>
              </a:xfrm>
            </p:grpSpPr>
            <p:cxnSp>
              <p:nvCxnSpPr>
                <p:cNvPr id="5041" name="Google Shape;5041;p8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2" name="Google Shape;5042;p8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43" name="Google Shape;5043;p81"/>
          <p:cNvGrpSpPr/>
          <p:nvPr/>
        </p:nvGrpSpPr>
        <p:grpSpPr>
          <a:xfrm>
            <a:off x="2143176" y="3369134"/>
            <a:ext cx="1086701" cy="799429"/>
            <a:chOff x="2183288" y="3555572"/>
            <a:chExt cx="1136241" cy="835873"/>
          </a:xfrm>
        </p:grpSpPr>
        <p:sp>
          <p:nvSpPr>
            <p:cNvPr id="5044" name="Google Shape;5044;p8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5" name="Google Shape;5045;p81"/>
            <p:cNvGrpSpPr/>
            <p:nvPr/>
          </p:nvGrpSpPr>
          <p:grpSpPr>
            <a:xfrm>
              <a:off x="2205895" y="3637269"/>
              <a:ext cx="1089848" cy="724993"/>
              <a:chOff x="2205895" y="3637269"/>
              <a:chExt cx="1089848" cy="724993"/>
            </a:xfrm>
          </p:grpSpPr>
          <p:sp>
            <p:nvSpPr>
              <p:cNvPr id="5046" name="Google Shape;5046;p8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2" name="Google Shape;5052;p8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3" name="Google Shape;5053;p8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54" name="Google Shape;5054;p81"/>
            <p:cNvGrpSpPr/>
            <p:nvPr/>
          </p:nvGrpSpPr>
          <p:grpSpPr>
            <a:xfrm>
              <a:off x="3173850" y="3779426"/>
              <a:ext cx="145679" cy="70048"/>
              <a:chOff x="3173850" y="3779426"/>
              <a:chExt cx="145679" cy="70048"/>
            </a:xfrm>
          </p:grpSpPr>
          <p:cxnSp>
            <p:nvCxnSpPr>
              <p:cNvPr id="5055" name="Google Shape;5055;p8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56" name="Google Shape;5056;p8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1"/>
            <p:cNvGrpSpPr/>
            <p:nvPr/>
          </p:nvGrpSpPr>
          <p:grpSpPr>
            <a:xfrm>
              <a:off x="2183288" y="4139483"/>
              <a:ext cx="145133" cy="70048"/>
              <a:chOff x="2183288" y="4139483"/>
              <a:chExt cx="145133" cy="70048"/>
            </a:xfrm>
          </p:grpSpPr>
          <p:cxnSp>
            <p:nvCxnSpPr>
              <p:cNvPr id="5058" name="Google Shape;5058;p8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59" name="Google Shape;5059;p8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8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1" name="Google Shape;5061;p8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62" name="Google Shape;5062;p81"/>
            <p:cNvGrpSpPr/>
            <p:nvPr/>
          </p:nvGrpSpPr>
          <p:grpSpPr>
            <a:xfrm>
              <a:off x="2943836" y="4268886"/>
              <a:ext cx="60717" cy="122559"/>
              <a:chOff x="2943836" y="4268886"/>
              <a:chExt cx="60717" cy="122559"/>
            </a:xfrm>
          </p:grpSpPr>
          <p:sp>
            <p:nvSpPr>
              <p:cNvPr id="5063" name="Google Shape;5063;p8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4" name="Google Shape;5064;p8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65" name="Google Shape;5065;p81"/>
          <p:cNvGrpSpPr/>
          <p:nvPr/>
        </p:nvGrpSpPr>
        <p:grpSpPr>
          <a:xfrm>
            <a:off x="3406121" y="1290134"/>
            <a:ext cx="1675870" cy="758251"/>
            <a:chOff x="3530532" y="1496185"/>
            <a:chExt cx="1562000" cy="706730"/>
          </a:xfrm>
        </p:grpSpPr>
        <p:cxnSp>
          <p:nvCxnSpPr>
            <p:cNvPr id="5066" name="Google Shape;5066;p8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67" name="Google Shape;5067;p81"/>
            <p:cNvGrpSpPr/>
            <p:nvPr/>
          </p:nvGrpSpPr>
          <p:grpSpPr>
            <a:xfrm>
              <a:off x="3530532" y="1496185"/>
              <a:ext cx="323430" cy="463587"/>
              <a:chOff x="3530532" y="1496185"/>
              <a:chExt cx="323430" cy="463587"/>
            </a:xfrm>
          </p:grpSpPr>
          <p:grpSp>
            <p:nvGrpSpPr>
              <p:cNvPr id="5068" name="Google Shape;5068;p81"/>
              <p:cNvGrpSpPr/>
              <p:nvPr/>
            </p:nvGrpSpPr>
            <p:grpSpPr>
              <a:xfrm>
                <a:off x="3567462" y="1496185"/>
                <a:ext cx="286500" cy="361376"/>
                <a:chOff x="3567462" y="1496185"/>
                <a:chExt cx="286500" cy="361376"/>
              </a:xfrm>
            </p:grpSpPr>
            <p:cxnSp>
              <p:nvCxnSpPr>
                <p:cNvPr id="5069" name="Google Shape;5069;p8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70" name="Google Shape;5070;p8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1" name="Google Shape;5071;p8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81"/>
            <p:cNvGrpSpPr/>
            <p:nvPr/>
          </p:nvGrpSpPr>
          <p:grpSpPr>
            <a:xfrm>
              <a:off x="3891569" y="1779209"/>
              <a:ext cx="323945" cy="423706"/>
              <a:chOff x="3891569" y="1779209"/>
              <a:chExt cx="323945" cy="423706"/>
            </a:xfrm>
          </p:grpSpPr>
          <p:grpSp>
            <p:nvGrpSpPr>
              <p:cNvPr id="5073" name="Google Shape;5073;p81"/>
              <p:cNvGrpSpPr/>
              <p:nvPr/>
            </p:nvGrpSpPr>
            <p:grpSpPr>
              <a:xfrm>
                <a:off x="3929014" y="1881638"/>
                <a:ext cx="286500" cy="321278"/>
                <a:chOff x="3929014" y="1881638"/>
                <a:chExt cx="286500" cy="321278"/>
              </a:xfrm>
            </p:grpSpPr>
            <p:cxnSp>
              <p:nvCxnSpPr>
                <p:cNvPr id="5074" name="Google Shape;5074;p8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75" name="Google Shape;5075;p8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6" name="Google Shape;5076;p8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81"/>
            <p:cNvGrpSpPr/>
            <p:nvPr/>
          </p:nvGrpSpPr>
          <p:grpSpPr>
            <a:xfrm>
              <a:off x="4252606" y="1496185"/>
              <a:ext cx="324721" cy="463587"/>
              <a:chOff x="4252606" y="1496185"/>
              <a:chExt cx="324721" cy="463587"/>
            </a:xfrm>
          </p:grpSpPr>
          <p:grpSp>
            <p:nvGrpSpPr>
              <p:cNvPr id="5078" name="Google Shape;5078;p81"/>
              <p:cNvGrpSpPr/>
              <p:nvPr/>
            </p:nvGrpSpPr>
            <p:grpSpPr>
              <a:xfrm>
                <a:off x="4290828" y="1496185"/>
                <a:ext cx="286500" cy="361376"/>
                <a:chOff x="4290828" y="1496185"/>
                <a:chExt cx="286500" cy="361376"/>
              </a:xfrm>
            </p:grpSpPr>
            <p:cxnSp>
              <p:nvCxnSpPr>
                <p:cNvPr id="5079" name="Google Shape;5079;p8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80" name="Google Shape;5080;p8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1" name="Google Shape;5081;p8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81"/>
            <p:cNvGrpSpPr/>
            <p:nvPr/>
          </p:nvGrpSpPr>
          <p:grpSpPr>
            <a:xfrm>
              <a:off x="4613643" y="1763716"/>
              <a:ext cx="325308" cy="439200"/>
              <a:chOff x="4613643" y="1763716"/>
              <a:chExt cx="325308" cy="439200"/>
            </a:xfrm>
          </p:grpSpPr>
          <p:grpSp>
            <p:nvGrpSpPr>
              <p:cNvPr id="5083" name="Google Shape;5083;p81"/>
              <p:cNvGrpSpPr/>
              <p:nvPr/>
            </p:nvGrpSpPr>
            <p:grpSpPr>
              <a:xfrm>
                <a:off x="4652451" y="1879538"/>
                <a:ext cx="286500" cy="323378"/>
                <a:chOff x="4652451" y="1879538"/>
                <a:chExt cx="286500" cy="323378"/>
              </a:xfrm>
            </p:grpSpPr>
            <p:cxnSp>
              <p:nvCxnSpPr>
                <p:cNvPr id="5084" name="Google Shape;5084;p8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85" name="Google Shape;5085;p8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8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7" name="Google Shape;5087;p81"/>
          <p:cNvGrpSpPr/>
          <p:nvPr/>
        </p:nvGrpSpPr>
        <p:grpSpPr>
          <a:xfrm>
            <a:off x="3417981" y="2143759"/>
            <a:ext cx="1652173" cy="391517"/>
            <a:chOff x="3512551" y="2358270"/>
            <a:chExt cx="1597383" cy="378533"/>
          </a:xfrm>
        </p:grpSpPr>
        <p:cxnSp>
          <p:nvCxnSpPr>
            <p:cNvPr id="5088" name="Google Shape;5088;p81"/>
            <p:cNvCxnSpPr>
              <a:stCxn id="5089" idx="6"/>
              <a:endCxn id="509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91" name="Google Shape;5091;p81"/>
            <p:cNvGrpSpPr/>
            <p:nvPr/>
          </p:nvGrpSpPr>
          <p:grpSpPr>
            <a:xfrm>
              <a:off x="3512551" y="2358270"/>
              <a:ext cx="225647" cy="307714"/>
              <a:chOff x="2182679" y="2004714"/>
              <a:chExt cx="792300" cy="1080458"/>
            </a:xfrm>
          </p:grpSpPr>
          <p:cxnSp>
            <p:nvCxnSpPr>
              <p:cNvPr id="5092" name="Google Shape;5092;p81"/>
              <p:cNvCxnSpPr>
                <a:stCxn id="509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89" name="Google Shape;5089;p8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81"/>
            <p:cNvGrpSpPr/>
            <p:nvPr/>
          </p:nvGrpSpPr>
          <p:grpSpPr>
            <a:xfrm>
              <a:off x="3969644" y="2440153"/>
              <a:ext cx="225853" cy="296651"/>
              <a:chOff x="3775710" y="1729289"/>
              <a:chExt cx="136500" cy="179289"/>
            </a:xfrm>
          </p:grpSpPr>
          <p:cxnSp>
            <p:nvCxnSpPr>
              <p:cNvPr id="5095" name="Google Shape;5095;p8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96" name="Google Shape;5096;p8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81"/>
            <p:cNvGrpSpPr/>
            <p:nvPr/>
          </p:nvGrpSpPr>
          <p:grpSpPr>
            <a:xfrm>
              <a:off x="4427051" y="2358270"/>
              <a:ext cx="225647" cy="307714"/>
              <a:chOff x="5393704" y="2004714"/>
              <a:chExt cx="792300" cy="1080458"/>
            </a:xfrm>
          </p:grpSpPr>
          <p:cxnSp>
            <p:nvCxnSpPr>
              <p:cNvPr id="5099" name="Google Shape;5099;p81"/>
              <p:cNvCxnSpPr>
                <a:stCxn id="510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01" name="Google Shape;5101;p8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81"/>
            <p:cNvGrpSpPr/>
            <p:nvPr/>
          </p:nvGrpSpPr>
          <p:grpSpPr>
            <a:xfrm>
              <a:off x="4884287" y="2440252"/>
              <a:ext cx="225647" cy="296532"/>
              <a:chOff x="6999166" y="2292572"/>
              <a:chExt cx="792300" cy="1041192"/>
            </a:xfrm>
          </p:grpSpPr>
          <p:cxnSp>
            <p:nvCxnSpPr>
              <p:cNvPr id="5103" name="Google Shape;5103;p8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90" name="Google Shape;5090;p8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5" name="Google Shape;5105;p81"/>
          <p:cNvGrpSpPr/>
          <p:nvPr/>
        </p:nvGrpSpPr>
        <p:grpSpPr>
          <a:xfrm>
            <a:off x="6838789" y="979959"/>
            <a:ext cx="1581844" cy="732818"/>
            <a:chOff x="634175" y="2986275"/>
            <a:chExt cx="3147949" cy="1458344"/>
          </a:xfrm>
        </p:grpSpPr>
        <p:cxnSp>
          <p:nvCxnSpPr>
            <p:cNvPr id="5106" name="Google Shape;5106;p81"/>
            <p:cNvCxnSpPr>
              <a:stCxn id="5107" idx="4"/>
              <a:endCxn id="510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09" name="Google Shape;5109;p81"/>
            <p:cNvCxnSpPr>
              <a:stCxn id="5108" idx="0"/>
              <a:endCxn id="511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11" name="Google Shape;5111;p81"/>
            <p:cNvCxnSpPr>
              <a:stCxn id="5110" idx="4"/>
              <a:endCxn id="511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13" name="Google Shape;5113;p81"/>
            <p:cNvCxnSpPr>
              <a:stCxn id="5112" idx="0"/>
              <a:endCxn id="511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14" name="Google Shape;5114;p8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0" name="Google Shape;5110;p8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07" name="Google Shape;5107;p8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2" name="Google Shape;5112;p8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08" name="Google Shape;5108;p8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15" name="Google Shape;5115;p81"/>
          <p:cNvGrpSpPr/>
          <p:nvPr/>
        </p:nvGrpSpPr>
        <p:grpSpPr>
          <a:xfrm>
            <a:off x="3406504" y="2674269"/>
            <a:ext cx="1675128" cy="313674"/>
            <a:chOff x="998425" y="1182125"/>
            <a:chExt cx="1065400" cy="199500"/>
          </a:xfrm>
        </p:grpSpPr>
        <p:sp>
          <p:nvSpPr>
            <p:cNvPr id="5116" name="Google Shape;5116;p8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81"/>
          <p:cNvGrpSpPr/>
          <p:nvPr/>
        </p:nvGrpSpPr>
        <p:grpSpPr>
          <a:xfrm>
            <a:off x="3406503" y="3630235"/>
            <a:ext cx="1675129" cy="525345"/>
            <a:chOff x="5194708" y="3484366"/>
            <a:chExt cx="3148148" cy="987304"/>
          </a:xfrm>
        </p:grpSpPr>
        <p:grpSp>
          <p:nvGrpSpPr>
            <p:cNvPr id="5122" name="Google Shape;5122;p81"/>
            <p:cNvGrpSpPr/>
            <p:nvPr/>
          </p:nvGrpSpPr>
          <p:grpSpPr>
            <a:xfrm>
              <a:off x="7531521" y="3484366"/>
              <a:ext cx="811335" cy="987304"/>
              <a:chOff x="3379425" y="1617275"/>
              <a:chExt cx="1090650" cy="1327200"/>
            </a:xfrm>
          </p:grpSpPr>
          <p:sp>
            <p:nvSpPr>
              <p:cNvPr id="5123" name="Google Shape;5123;p8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81"/>
            <p:cNvGrpSpPr/>
            <p:nvPr/>
          </p:nvGrpSpPr>
          <p:grpSpPr>
            <a:xfrm>
              <a:off x="6752546" y="3484366"/>
              <a:ext cx="811428" cy="987304"/>
              <a:chOff x="2332275" y="1617275"/>
              <a:chExt cx="1090775" cy="1327200"/>
            </a:xfrm>
          </p:grpSpPr>
          <p:sp>
            <p:nvSpPr>
              <p:cNvPr id="5127" name="Google Shape;5127;p8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81"/>
            <p:cNvGrpSpPr/>
            <p:nvPr/>
          </p:nvGrpSpPr>
          <p:grpSpPr>
            <a:xfrm>
              <a:off x="5973664" y="3484366"/>
              <a:ext cx="811335" cy="987304"/>
              <a:chOff x="1285250" y="1617275"/>
              <a:chExt cx="1090650" cy="1327200"/>
            </a:xfrm>
          </p:grpSpPr>
          <p:sp>
            <p:nvSpPr>
              <p:cNvPr id="5131" name="Google Shape;5131;p8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81"/>
            <p:cNvGrpSpPr/>
            <p:nvPr/>
          </p:nvGrpSpPr>
          <p:grpSpPr>
            <a:xfrm>
              <a:off x="5194708" y="3484366"/>
              <a:ext cx="811409" cy="987304"/>
              <a:chOff x="238125" y="1617275"/>
              <a:chExt cx="1090750" cy="1327200"/>
            </a:xfrm>
          </p:grpSpPr>
          <p:sp>
            <p:nvSpPr>
              <p:cNvPr id="5135" name="Google Shape;5135;p8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81"/>
          <p:cNvGrpSpPr/>
          <p:nvPr/>
        </p:nvGrpSpPr>
        <p:grpSpPr>
          <a:xfrm>
            <a:off x="6840188" y="2276124"/>
            <a:ext cx="1579046" cy="522230"/>
            <a:chOff x="6853641" y="2534077"/>
            <a:chExt cx="1515545" cy="501229"/>
          </a:xfrm>
        </p:grpSpPr>
        <p:grpSp>
          <p:nvGrpSpPr>
            <p:cNvPr id="5139" name="Google Shape;5139;p81"/>
            <p:cNvGrpSpPr/>
            <p:nvPr/>
          </p:nvGrpSpPr>
          <p:grpSpPr>
            <a:xfrm>
              <a:off x="6853641" y="2618923"/>
              <a:ext cx="1515545" cy="324556"/>
              <a:chOff x="6853641" y="2618923"/>
              <a:chExt cx="1515545" cy="324556"/>
            </a:xfrm>
          </p:grpSpPr>
          <p:sp>
            <p:nvSpPr>
              <p:cNvPr id="5140" name="Google Shape;5140;p8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8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81"/>
          <p:cNvGrpSpPr/>
          <p:nvPr/>
        </p:nvGrpSpPr>
        <p:grpSpPr>
          <a:xfrm>
            <a:off x="3435080" y="3151165"/>
            <a:ext cx="1617976" cy="346616"/>
            <a:chOff x="1808063" y="4294338"/>
            <a:chExt cx="3370782" cy="721817"/>
          </a:xfrm>
        </p:grpSpPr>
        <p:sp>
          <p:nvSpPr>
            <p:cNvPr id="5151" name="Google Shape;5151;p8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81"/>
          <p:cNvGrpSpPr/>
          <p:nvPr/>
        </p:nvGrpSpPr>
        <p:grpSpPr>
          <a:xfrm>
            <a:off x="5261076" y="3817915"/>
            <a:ext cx="1417067" cy="350605"/>
            <a:chOff x="4234950" y="2101012"/>
            <a:chExt cx="4219974" cy="1044090"/>
          </a:xfrm>
        </p:grpSpPr>
        <p:sp>
          <p:nvSpPr>
            <p:cNvPr id="5162" name="Google Shape;5162;p8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81"/>
          <p:cNvGrpSpPr/>
          <p:nvPr/>
        </p:nvGrpSpPr>
        <p:grpSpPr>
          <a:xfrm>
            <a:off x="6836548" y="1808672"/>
            <a:ext cx="1586327" cy="371557"/>
            <a:chOff x="1247650" y="2075423"/>
            <a:chExt cx="6648477" cy="1557238"/>
          </a:xfrm>
        </p:grpSpPr>
        <p:sp>
          <p:nvSpPr>
            <p:cNvPr id="5179" name="Google Shape;5179;p8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81"/>
          <p:cNvGrpSpPr/>
          <p:nvPr/>
        </p:nvGrpSpPr>
        <p:grpSpPr>
          <a:xfrm>
            <a:off x="5267818" y="961862"/>
            <a:ext cx="1415601" cy="1648533"/>
            <a:chOff x="1839112" y="2209163"/>
            <a:chExt cx="1918159" cy="2233784"/>
          </a:xfrm>
        </p:grpSpPr>
        <p:sp>
          <p:nvSpPr>
            <p:cNvPr id="5186" name="Google Shape;5186;p8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9" name="Google Shape;5189;p81"/>
            <p:cNvCxnSpPr>
              <a:stCxn id="5186" idx="6"/>
              <a:endCxn id="518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90" name="Google Shape;5190;p81"/>
            <p:cNvCxnSpPr>
              <a:stCxn id="5187" idx="4"/>
              <a:endCxn id="519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92" name="Google Shape;5192;p81"/>
            <p:cNvCxnSpPr>
              <a:stCxn id="5191" idx="6"/>
              <a:endCxn id="518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93" name="Google Shape;5193;p81"/>
            <p:cNvCxnSpPr>
              <a:stCxn id="5188" idx="4"/>
              <a:endCxn id="519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91" name="Google Shape;5191;p8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6" name="Google Shape;5196;p81"/>
            <p:cNvCxnSpPr>
              <a:endCxn id="519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97" name="Google Shape;5197;p81"/>
          <p:cNvGrpSpPr/>
          <p:nvPr/>
        </p:nvGrpSpPr>
        <p:grpSpPr>
          <a:xfrm>
            <a:off x="3425084" y="979946"/>
            <a:ext cx="1637968" cy="154942"/>
            <a:chOff x="238125" y="2506075"/>
            <a:chExt cx="7115411" cy="673075"/>
          </a:xfrm>
        </p:grpSpPr>
        <p:sp>
          <p:nvSpPr>
            <p:cNvPr id="5198" name="Google Shape;5198;p8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81"/>
          <p:cNvGrpSpPr/>
          <p:nvPr/>
        </p:nvGrpSpPr>
        <p:grpSpPr>
          <a:xfrm>
            <a:off x="1965820" y="1294664"/>
            <a:ext cx="1262932" cy="785408"/>
            <a:chOff x="548861" y="389676"/>
            <a:chExt cx="3843371" cy="2390163"/>
          </a:xfrm>
        </p:grpSpPr>
        <p:cxnSp>
          <p:nvCxnSpPr>
            <p:cNvPr id="5204" name="Google Shape;5204;p8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05" name="Google Shape;5205;p8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06" name="Google Shape;5206;p8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07" name="Google Shape;5207;p8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08" name="Google Shape;5208;p8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09" name="Google Shape;5209;p8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0" name="Google Shape;5210;p8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11" name="Google Shape;5211;p8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1"/>
          <p:cNvGrpSpPr/>
          <p:nvPr/>
        </p:nvGrpSpPr>
        <p:grpSpPr>
          <a:xfrm>
            <a:off x="753952" y="2401541"/>
            <a:ext cx="1412054" cy="633562"/>
            <a:chOff x="1187400" y="2529299"/>
            <a:chExt cx="6769193" cy="2241903"/>
          </a:xfrm>
        </p:grpSpPr>
        <p:sp>
          <p:nvSpPr>
            <p:cNvPr id="5218" name="Google Shape;5218;p8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19" name="Google Shape;5219;p8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0" name="Google Shape;5220;p8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1" name="Google Shape;5221;p8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2" name="Google Shape;5222;p8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3" name="Google Shape;5223;p8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4" name="Google Shape;5224;p8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25" name="Google Shape;5225;p81"/>
            <p:cNvCxnSpPr>
              <a:stCxn id="5218" idx="2"/>
              <a:endCxn id="521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26" name="Google Shape;5226;p81"/>
            <p:cNvCxnSpPr>
              <a:stCxn id="5220" idx="0"/>
              <a:endCxn id="521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27" name="Google Shape;5227;p81"/>
            <p:cNvCxnSpPr>
              <a:stCxn id="5220" idx="2"/>
              <a:endCxn id="522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28" name="Google Shape;5228;p81"/>
            <p:cNvCxnSpPr>
              <a:stCxn id="5221" idx="0"/>
              <a:endCxn id="522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29" name="Google Shape;5229;p81"/>
            <p:cNvCxnSpPr>
              <a:stCxn id="5219" idx="2"/>
              <a:endCxn id="522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0" name="Google Shape;5230;p81"/>
            <p:cNvCxnSpPr>
              <a:stCxn id="5223" idx="0"/>
              <a:endCxn id="521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31" name="Google Shape;5231;p81"/>
          <p:cNvGrpSpPr/>
          <p:nvPr/>
        </p:nvGrpSpPr>
        <p:grpSpPr>
          <a:xfrm>
            <a:off x="6840198" y="2894250"/>
            <a:ext cx="1579035" cy="540873"/>
            <a:chOff x="6895650" y="3126697"/>
            <a:chExt cx="1436662" cy="492105"/>
          </a:xfrm>
        </p:grpSpPr>
        <p:sp>
          <p:nvSpPr>
            <p:cNvPr id="5232" name="Google Shape;5232;p8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7" name="Google Shape;5237;p81"/>
            <p:cNvGrpSpPr/>
            <p:nvPr/>
          </p:nvGrpSpPr>
          <p:grpSpPr>
            <a:xfrm>
              <a:off x="6995957" y="3335810"/>
              <a:ext cx="1230393" cy="71754"/>
              <a:chOff x="6995957" y="3287964"/>
              <a:chExt cx="1230393" cy="71754"/>
            </a:xfrm>
          </p:grpSpPr>
          <p:sp>
            <p:nvSpPr>
              <p:cNvPr id="5238" name="Google Shape;5238;p8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3" name="Google Shape;5243;p81"/>
          <p:cNvGrpSpPr/>
          <p:nvPr/>
        </p:nvGrpSpPr>
        <p:grpSpPr>
          <a:xfrm>
            <a:off x="6838780" y="3531013"/>
            <a:ext cx="1581862" cy="650625"/>
            <a:chOff x="6777990" y="3710194"/>
            <a:chExt cx="1646915" cy="677382"/>
          </a:xfrm>
        </p:grpSpPr>
        <p:grpSp>
          <p:nvGrpSpPr>
            <p:cNvPr id="5244" name="Google Shape;5244;p81"/>
            <p:cNvGrpSpPr/>
            <p:nvPr/>
          </p:nvGrpSpPr>
          <p:grpSpPr>
            <a:xfrm>
              <a:off x="6777990" y="3874492"/>
              <a:ext cx="411129" cy="513083"/>
              <a:chOff x="6777990" y="3874492"/>
              <a:chExt cx="411129" cy="513083"/>
            </a:xfrm>
          </p:grpSpPr>
          <p:cxnSp>
            <p:nvCxnSpPr>
              <p:cNvPr id="5245" name="Google Shape;5245;p8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46" name="Google Shape;5246;p8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81"/>
            <p:cNvGrpSpPr/>
            <p:nvPr/>
          </p:nvGrpSpPr>
          <p:grpSpPr>
            <a:xfrm>
              <a:off x="7188425" y="3710194"/>
              <a:ext cx="411123" cy="520535"/>
              <a:chOff x="7188425" y="3710194"/>
              <a:chExt cx="411123" cy="520535"/>
            </a:xfrm>
          </p:grpSpPr>
          <p:cxnSp>
            <p:nvCxnSpPr>
              <p:cNvPr id="5248" name="Google Shape;5248;p8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49" name="Google Shape;5249;p8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81"/>
            <p:cNvGrpSpPr/>
            <p:nvPr/>
          </p:nvGrpSpPr>
          <p:grpSpPr>
            <a:xfrm>
              <a:off x="7603341" y="3874492"/>
              <a:ext cx="411474" cy="513083"/>
              <a:chOff x="7603341" y="3874492"/>
              <a:chExt cx="411474" cy="513083"/>
            </a:xfrm>
          </p:grpSpPr>
          <p:cxnSp>
            <p:nvCxnSpPr>
              <p:cNvPr id="5251" name="Google Shape;5251;p8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52" name="Google Shape;5252;p8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81"/>
            <p:cNvGrpSpPr/>
            <p:nvPr/>
          </p:nvGrpSpPr>
          <p:grpSpPr>
            <a:xfrm>
              <a:off x="8013776" y="3722847"/>
              <a:ext cx="411129" cy="507881"/>
              <a:chOff x="8013776" y="3722847"/>
              <a:chExt cx="411129" cy="507881"/>
            </a:xfrm>
          </p:grpSpPr>
          <p:cxnSp>
            <p:nvCxnSpPr>
              <p:cNvPr id="5254" name="Google Shape;5254;p8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55" name="Google Shape;5255;p8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6" name="Google Shape;5256;p81"/>
          <p:cNvGrpSpPr/>
          <p:nvPr/>
        </p:nvGrpSpPr>
        <p:grpSpPr>
          <a:xfrm>
            <a:off x="5258295" y="2703853"/>
            <a:ext cx="1421889" cy="1020603"/>
            <a:chOff x="5190863" y="2824811"/>
            <a:chExt cx="1544860" cy="1108869"/>
          </a:xfrm>
        </p:grpSpPr>
        <p:grpSp>
          <p:nvGrpSpPr>
            <p:cNvPr id="5257" name="Google Shape;5257;p81"/>
            <p:cNvGrpSpPr/>
            <p:nvPr/>
          </p:nvGrpSpPr>
          <p:grpSpPr>
            <a:xfrm>
              <a:off x="5938695" y="3176919"/>
              <a:ext cx="685761" cy="404739"/>
              <a:chOff x="5938695" y="3176919"/>
              <a:chExt cx="685761" cy="404739"/>
            </a:xfrm>
          </p:grpSpPr>
          <p:grpSp>
            <p:nvGrpSpPr>
              <p:cNvPr id="5258" name="Google Shape;5258;p81"/>
              <p:cNvGrpSpPr/>
              <p:nvPr/>
            </p:nvGrpSpPr>
            <p:grpSpPr>
              <a:xfrm>
                <a:off x="5938695" y="3176919"/>
                <a:ext cx="685761" cy="404739"/>
                <a:chOff x="5938695" y="3176919"/>
                <a:chExt cx="685761" cy="404739"/>
              </a:xfrm>
            </p:grpSpPr>
            <p:sp>
              <p:nvSpPr>
                <p:cNvPr id="5259" name="Google Shape;5259;p8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8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81"/>
            <p:cNvGrpSpPr/>
            <p:nvPr/>
          </p:nvGrpSpPr>
          <p:grpSpPr>
            <a:xfrm>
              <a:off x="5305233" y="3176835"/>
              <a:ext cx="685971" cy="404655"/>
              <a:chOff x="5305233" y="3176835"/>
              <a:chExt cx="685971" cy="404655"/>
            </a:xfrm>
          </p:grpSpPr>
          <p:grpSp>
            <p:nvGrpSpPr>
              <p:cNvPr id="5263" name="Google Shape;5263;p81"/>
              <p:cNvGrpSpPr/>
              <p:nvPr/>
            </p:nvGrpSpPr>
            <p:grpSpPr>
              <a:xfrm>
                <a:off x="5305233" y="3176835"/>
                <a:ext cx="685971" cy="404655"/>
                <a:chOff x="5305233" y="3176835"/>
                <a:chExt cx="685971" cy="404655"/>
              </a:xfrm>
            </p:grpSpPr>
            <p:sp>
              <p:nvSpPr>
                <p:cNvPr id="5264" name="Google Shape;5264;p8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6" name="Google Shape;5266;p8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7" name="Google Shape;5267;p8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8" name="Google Shape;5268;p81"/>
            <p:cNvGrpSpPr/>
            <p:nvPr/>
          </p:nvGrpSpPr>
          <p:grpSpPr>
            <a:xfrm>
              <a:off x="5657361" y="2824811"/>
              <a:ext cx="1078361" cy="404655"/>
              <a:chOff x="5657361" y="2824811"/>
              <a:chExt cx="1078361" cy="404655"/>
            </a:xfrm>
          </p:grpSpPr>
          <p:grpSp>
            <p:nvGrpSpPr>
              <p:cNvPr id="5269" name="Google Shape;5269;p81"/>
              <p:cNvGrpSpPr/>
              <p:nvPr/>
            </p:nvGrpSpPr>
            <p:grpSpPr>
              <a:xfrm>
                <a:off x="5657361" y="2824811"/>
                <a:ext cx="1078361" cy="404655"/>
                <a:chOff x="5657361" y="2824811"/>
                <a:chExt cx="1078361" cy="404655"/>
              </a:xfrm>
            </p:grpSpPr>
            <p:grpSp>
              <p:nvGrpSpPr>
                <p:cNvPr id="5270" name="Google Shape;5270;p81"/>
                <p:cNvGrpSpPr/>
                <p:nvPr/>
              </p:nvGrpSpPr>
              <p:grpSpPr>
                <a:xfrm>
                  <a:off x="5938485" y="2824811"/>
                  <a:ext cx="797237" cy="404655"/>
                  <a:chOff x="5938485" y="2824811"/>
                  <a:chExt cx="797237" cy="404655"/>
                </a:xfrm>
              </p:grpSpPr>
              <p:sp>
                <p:nvSpPr>
                  <p:cNvPr id="5271" name="Google Shape;5271;p8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3" name="Google Shape;5273;p8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8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81"/>
            <p:cNvGrpSpPr/>
            <p:nvPr/>
          </p:nvGrpSpPr>
          <p:grpSpPr>
            <a:xfrm>
              <a:off x="5190863" y="3528942"/>
              <a:ext cx="1078026" cy="404739"/>
              <a:chOff x="5190863" y="3528942"/>
              <a:chExt cx="1078026" cy="404739"/>
            </a:xfrm>
          </p:grpSpPr>
          <p:sp>
            <p:nvSpPr>
              <p:cNvPr id="5276" name="Google Shape;5276;p8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7" name="Google Shape;5277;p81"/>
              <p:cNvGrpSpPr/>
              <p:nvPr/>
            </p:nvGrpSpPr>
            <p:grpSpPr>
              <a:xfrm>
                <a:off x="5190863" y="3528942"/>
                <a:ext cx="1078026" cy="404739"/>
                <a:chOff x="5190863" y="3528942"/>
                <a:chExt cx="1078026" cy="404739"/>
              </a:xfrm>
            </p:grpSpPr>
            <p:sp>
              <p:nvSpPr>
                <p:cNvPr id="5278" name="Google Shape;5278;p8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80" name="Google Shape;5280;p81"/>
          <p:cNvGrpSpPr/>
          <p:nvPr/>
        </p:nvGrpSpPr>
        <p:grpSpPr>
          <a:xfrm>
            <a:off x="724302" y="1268321"/>
            <a:ext cx="1086719" cy="879487"/>
            <a:chOff x="803162" y="1474292"/>
            <a:chExt cx="1086719" cy="879487"/>
          </a:xfrm>
        </p:grpSpPr>
        <p:grpSp>
          <p:nvGrpSpPr>
            <p:cNvPr id="5281" name="Google Shape;5281;p81"/>
            <p:cNvGrpSpPr/>
            <p:nvPr/>
          </p:nvGrpSpPr>
          <p:grpSpPr>
            <a:xfrm>
              <a:off x="803162" y="1625948"/>
              <a:ext cx="445856" cy="576579"/>
              <a:chOff x="803162" y="1625948"/>
              <a:chExt cx="445856" cy="576579"/>
            </a:xfrm>
          </p:grpSpPr>
          <p:sp>
            <p:nvSpPr>
              <p:cNvPr id="5282" name="Google Shape;5282;p8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81"/>
              <p:cNvGrpSpPr/>
              <p:nvPr/>
            </p:nvGrpSpPr>
            <p:grpSpPr>
              <a:xfrm>
                <a:off x="1056023" y="1625948"/>
                <a:ext cx="192995" cy="576579"/>
                <a:chOff x="1056023" y="1625948"/>
                <a:chExt cx="192995" cy="576579"/>
              </a:xfrm>
            </p:grpSpPr>
            <p:sp>
              <p:nvSpPr>
                <p:cNvPr id="5284" name="Google Shape;5284;p8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9" name="Google Shape;5289;p81"/>
            <p:cNvGrpSpPr/>
            <p:nvPr/>
          </p:nvGrpSpPr>
          <p:grpSpPr>
            <a:xfrm>
              <a:off x="1371406" y="1474292"/>
              <a:ext cx="518475" cy="879487"/>
              <a:chOff x="1398231" y="1474292"/>
              <a:chExt cx="518475" cy="879487"/>
            </a:xfrm>
          </p:grpSpPr>
          <p:grpSp>
            <p:nvGrpSpPr>
              <p:cNvPr id="5290" name="Google Shape;5290;p81"/>
              <p:cNvGrpSpPr/>
              <p:nvPr/>
            </p:nvGrpSpPr>
            <p:grpSpPr>
              <a:xfrm>
                <a:off x="1398231" y="1474292"/>
                <a:ext cx="518475" cy="341643"/>
                <a:chOff x="1398231" y="1474292"/>
                <a:chExt cx="518475" cy="341643"/>
              </a:xfrm>
            </p:grpSpPr>
            <p:sp>
              <p:nvSpPr>
                <p:cNvPr id="5291" name="Google Shape;5291;p8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2" name="Google Shape;5292;p81"/>
                <p:cNvGrpSpPr/>
                <p:nvPr/>
              </p:nvGrpSpPr>
              <p:grpSpPr>
                <a:xfrm>
                  <a:off x="1616453" y="1474292"/>
                  <a:ext cx="300253" cy="341643"/>
                  <a:chOff x="1616453" y="1475379"/>
                  <a:chExt cx="300253" cy="341643"/>
                </a:xfrm>
              </p:grpSpPr>
              <p:sp>
                <p:nvSpPr>
                  <p:cNvPr id="5293" name="Google Shape;5293;p8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0" name="Google Shape;5300;p81"/>
                  <p:cNvGrpSpPr/>
                  <p:nvPr/>
                </p:nvGrpSpPr>
                <p:grpSpPr>
                  <a:xfrm>
                    <a:off x="1839639" y="1475379"/>
                    <a:ext cx="77067" cy="341643"/>
                    <a:chOff x="1839639" y="1475379"/>
                    <a:chExt cx="77067" cy="341643"/>
                  </a:xfrm>
                </p:grpSpPr>
                <p:sp>
                  <p:nvSpPr>
                    <p:cNvPr id="5301" name="Google Shape;5301;p8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3" name="Google Shape;5303;p81"/>
              <p:cNvGrpSpPr/>
              <p:nvPr/>
            </p:nvGrpSpPr>
            <p:grpSpPr>
              <a:xfrm>
                <a:off x="1398451" y="2012951"/>
                <a:ext cx="518255" cy="340828"/>
                <a:chOff x="1398451" y="2012951"/>
                <a:chExt cx="518255" cy="340828"/>
              </a:xfrm>
            </p:grpSpPr>
            <p:sp>
              <p:nvSpPr>
                <p:cNvPr id="5304" name="Google Shape;5304;p8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81"/>
                <p:cNvGrpSpPr/>
                <p:nvPr/>
              </p:nvGrpSpPr>
              <p:grpSpPr>
                <a:xfrm>
                  <a:off x="1616453" y="2012951"/>
                  <a:ext cx="300253" cy="340828"/>
                  <a:chOff x="1616453" y="2013538"/>
                  <a:chExt cx="300253" cy="340828"/>
                </a:xfrm>
              </p:grpSpPr>
              <p:sp>
                <p:nvSpPr>
                  <p:cNvPr id="5306" name="Google Shape;5306;p8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3" name="Google Shape;5313;p81"/>
                  <p:cNvGrpSpPr/>
                  <p:nvPr/>
                </p:nvGrpSpPr>
                <p:grpSpPr>
                  <a:xfrm>
                    <a:off x="1839639" y="2013538"/>
                    <a:ext cx="77067" cy="340828"/>
                    <a:chOff x="1839639" y="2013538"/>
                    <a:chExt cx="77067" cy="340828"/>
                  </a:xfrm>
                </p:grpSpPr>
                <p:sp>
                  <p:nvSpPr>
                    <p:cNvPr id="5314" name="Google Shape;5314;p8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16" name="Google Shape;5316;p81"/>
          <p:cNvGrpSpPr/>
          <p:nvPr/>
        </p:nvGrpSpPr>
        <p:grpSpPr>
          <a:xfrm>
            <a:off x="721126" y="3399508"/>
            <a:ext cx="1368681" cy="682918"/>
            <a:chOff x="724986" y="3605478"/>
            <a:chExt cx="1368681" cy="682918"/>
          </a:xfrm>
        </p:grpSpPr>
        <p:grpSp>
          <p:nvGrpSpPr>
            <p:cNvPr id="5317" name="Google Shape;5317;p81"/>
            <p:cNvGrpSpPr/>
            <p:nvPr/>
          </p:nvGrpSpPr>
          <p:grpSpPr>
            <a:xfrm>
              <a:off x="1289102" y="3823629"/>
              <a:ext cx="240442" cy="250435"/>
              <a:chOff x="-165066" y="3843615"/>
              <a:chExt cx="221259" cy="230455"/>
            </a:xfrm>
          </p:grpSpPr>
          <p:sp>
            <p:nvSpPr>
              <p:cNvPr id="5318" name="Google Shape;5318;p8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81"/>
            <p:cNvGrpSpPr/>
            <p:nvPr/>
          </p:nvGrpSpPr>
          <p:grpSpPr>
            <a:xfrm>
              <a:off x="724986" y="3605478"/>
              <a:ext cx="1368681" cy="682918"/>
              <a:chOff x="724986" y="3605478"/>
              <a:chExt cx="1368681" cy="682918"/>
            </a:xfrm>
          </p:grpSpPr>
          <p:grpSp>
            <p:nvGrpSpPr>
              <p:cNvPr id="5339" name="Google Shape;5339;p81"/>
              <p:cNvGrpSpPr/>
              <p:nvPr/>
            </p:nvGrpSpPr>
            <p:grpSpPr>
              <a:xfrm>
                <a:off x="1498221" y="4047614"/>
                <a:ext cx="529172" cy="240783"/>
                <a:chOff x="1498221" y="4047614"/>
                <a:chExt cx="529172" cy="240783"/>
              </a:xfrm>
            </p:grpSpPr>
            <p:grpSp>
              <p:nvGrpSpPr>
                <p:cNvPr id="5340" name="Google Shape;5340;p81"/>
                <p:cNvGrpSpPr/>
                <p:nvPr/>
              </p:nvGrpSpPr>
              <p:grpSpPr>
                <a:xfrm>
                  <a:off x="1826655" y="4224370"/>
                  <a:ext cx="200738" cy="25631"/>
                  <a:chOff x="1826655" y="4224370"/>
                  <a:chExt cx="200738" cy="25631"/>
                </a:xfrm>
              </p:grpSpPr>
              <p:sp>
                <p:nvSpPr>
                  <p:cNvPr id="5341" name="Google Shape;5341;p8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1"/>
                <p:cNvGrpSpPr/>
                <p:nvPr/>
              </p:nvGrpSpPr>
              <p:grpSpPr>
                <a:xfrm>
                  <a:off x="1498221" y="4047614"/>
                  <a:ext cx="328444" cy="240783"/>
                  <a:chOff x="1498221" y="4047614"/>
                  <a:chExt cx="328444" cy="240783"/>
                </a:xfrm>
              </p:grpSpPr>
              <p:sp>
                <p:nvSpPr>
                  <p:cNvPr id="5344" name="Google Shape;5344;p8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81"/>
                  <p:cNvGrpSpPr/>
                  <p:nvPr/>
                </p:nvGrpSpPr>
                <p:grpSpPr>
                  <a:xfrm>
                    <a:off x="1498221" y="4047614"/>
                    <a:ext cx="150566" cy="190416"/>
                    <a:chOff x="1498221" y="4047614"/>
                    <a:chExt cx="150566" cy="190416"/>
                  </a:xfrm>
                </p:grpSpPr>
                <p:sp>
                  <p:nvSpPr>
                    <p:cNvPr id="5346" name="Google Shape;5346;p8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48" name="Google Shape;5348;p81"/>
              <p:cNvGrpSpPr/>
              <p:nvPr/>
            </p:nvGrpSpPr>
            <p:grpSpPr>
              <a:xfrm>
                <a:off x="1560718" y="3800594"/>
                <a:ext cx="532948" cy="302090"/>
                <a:chOff x="1560718" y="3800594"/>
                <a:chExt cx="532948" cy="302090"/>
              </a:xfrm>
            </p:grpSpPr>
            <p:grpSp>
              <p:nvGrpSpPr>
                <p:cNvPr id="5349" name="Google Shape;5349;p81"/>
                <p:cNvGrpSpPr/>
                <p:nvPr/>
              </p:nvGrpSpPr>
              <p:grpSpPr>
                <a:xfrm>
                  <a:off x="1912179" y="3827344"/>
                  <a:ext cx="181487" cy="25631"/>
                  <a:chOff x="1912179" y="3827344"/>
                  <a:chExt cx="181487" cy="25631"/>
                </a:xfrm>
              </p:grpSpPr>
              <p:sp>
                <p:nvSpPr>
                  <p:cNvPr id="5350" name="Google Shape;5350;p8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81"/>
                <p:cNvGrpSpPr/>
                <p:nvPr/>
              </p:nvGrpSpPr>
              <p:grpSpPr>
                <a:xfrm>
                  <a:off x="1912179" y="4044505"/>
                  <a:ext cx="181487" cy="25622"/>
                  <a:chOff x="1912179" y="4044506"/>
                  <a:chExt cx="181487" cy="25622"/>
                </a:xfrm>
              </p:grpSpPr>
              <p:sp>
                <p:nvSpPr>
                  <p:cNvPr id="5353" name="Google Shape;5353;p8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81"/>
                <p:cNvGrpSpPr/>
                <p:nvPr/>
              </p:nvGrpSpPr>
              <p:grpSpPr>
                <a:xfrm>
                  <a:off x="1560718" y="3800594"/>
                  <a:ext cx="351472" cy="302090"/>
                  <a:chOff x="1560718" y="3800594"/>
                  <a:chExt cx="351472" cy="302090"/>
                </a:xfrm>
              </p:grpSpPr>
              <p:grpSp>
                <p:nvGrpSpPr>
                  <p:cNvPr id="5356" name="Google Shape;5356;p81"/>
                  <p:cNvGrpSpPr/>
                  <p:nvPr/>
                </p:nvGrpSpPr>
                <p:grpSpPr>
                  <a:xfrm>
                    <a:off x="1560718" y="3842857"/>
                    <a:ext cx="173586" cy="217131"/>
                    <a:chOff x="1560718" y="3842857"/>
                    <a:chExt cx="173586" cy="217131"/>
                  </a:xfrm>
                </p:grpSpPr>
                <p:sp>
                  <p:nvSpPr>
                    <p:cNvPr id="5357" name="Google Shape;5357;p8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0" name="Google Shape;5360;p8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62" name="Google Shape;5362;p8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3" name="Google Shape;5363;p81"/>
              <p:cNvGrpSpPr/>
              <p:nvPr/>
            </p:nvGrpSpPr>
            <p:grpSpPr>
              <a:xfrm>
                <a:off x="785350" y="3605478"/>
                <a:ext cx="535311" cy="249245"/>
                <a:chOff x="785350" y="3605478"/>
                <a:chExt cx="535311" cy="249245"/>
              </a:xfrm>
            </p:grpSpPr>
            <p:grpSp>
              <p:nvGrpSpPr>
                <p:cNvPr id="5364" name="Google Shape;5364;p81"/>
                <p:cNvGrpSpPr/>
                <p:nvPr/>
              </p:nvGrpSpPr>
              <p:grpSpPr>
                <a:xfrm>
                  <a:off x="785350" y="3605478"/>
                  <a:ext cx="376191" cy="102736"/>
                  <a:chOff x="785350" y="3605478"/>
                  <a:chExt cx="376191" cy="102736"/>
                </a:xfrm>
              </p:grpSpPr>
              <p:sp>
                <p:nvSpPr>
                  <p:cNvPr id="5365" name="Google Shape;5365;p8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81"/>
                <p:cNvGrpSpPr/>
                <p:nvPr/>
              </p:nvGrpSpPr>
              <p:grpSpPr>
                <a:xfrm>
                  <a:off x="1161530" y="3655851"/>
                  <a:ext cx="159131" cy="198872"/>
                  <a:chOff x="1161530" y="3655851"/>
                  <a:chExt cx="159131" cy="198872"/>
                </a:xfrm>
              </p:grpSpPr>
              <p:sp>
                <p:nvSpPr>
                  <p:cNvPr id="5369" name="Google Shape;5369;p8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1" name="Google Shape;5371;p81"/>
              <p:cNvGrpSpPr/>
              <p:nvPr/>
            </p:nvGrpSpPr>
            <p:grpSpPr>
              <a:xfrm>
                <a:off x="785350" y="4047614"/>
                <a:ext cx="535311" cy="240783"/>
                <a:chOff x="785350" y="4047614"/>
                <a:chExt cx="535311" cy="240783"/>
              </a:xfrm>
            </p:grpSpPr>
            <p:grpSp>
              <p:nvGrpSpPr>
                <p:cNvPr id="5372" name="Google Shape;5372;p81"/>
                <p:cNvGrpSpPr/>
                <p:nvPr/>
              </p:nvGrpSpPr>
              <p:grpSpPr>
                <a:xfrm>
                  <a:off x="1161636" y="4047614"/>
                  <a:ext cx="159025" cy="190415"/>
                  <a:chOff x="1161636" y="4047614"/>
                  <a:chExt cx="159025" cy="190415"/>
                </a:xfrm>
              </p:grpSpPr>
              <p:sp>
                <p:nvSpPr>
                  <p:cNvPr id="5373" name="Google Shape;5373;p8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81"/>
                <p:cNvGrpSpPr/>
                <p:nvPr/>
              </p:nvGrpSpPr>
              <p:grpSpPr>
                <a:xfrm>
                  <a:off x="785350" y="4185661"/>
                  <a:ext cx="376191" cy="102736"/>
                  <a:chOff x="785350" y="4185661"/>
                  <a:chExt cx="376191" cy="102736"/>
                </a:xfrm>
              </p:grpSpPr>
              <p:sp>
                <p:nvSpPr>
                  <p:cNvPr id="5376" name="Google Shape;5376;p8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81"/>
              <p:cNvGrpSpPr/>
              <p:nvPr/>
            </p:nvGrpSpPr>
            <p:grpSpPr>
              <a:xfrm>
                <a:off x="1501054" y="3605478"/>
                <a:ext cx="526340" cy="249240"/>
                <a:chOff x="1501054" y="3605478"/>
                <a:chExt cx="526340" cy="249240"/>
              </a:xfrm>
            </p:grpSpPr>
            <p:grpSp>
              <p:nvGrpSpPr>
                <p:cNvPr id="5380" name="Google Shape;5380;p81"/>
                <p:cNvGrpSpPr/>
                <p:nvPr/>
              </p:nvGrpSpPr>
              <p:grpSpPr>
                <a:xfrm>
                  <a:off x="1834208" y="3643867"/>
                  <a:ext cx="193185" cy="25622"/>
                  <a:chOff x="1834208" y="3643867"/>
                  <a:chExt cx="193185" cy="25622"/>
                </a:xfrm>
              </p:grpSpPr>
              <p:sp>
                <p:nvSpPr>
                  <p:cNvPr id="5381" name="Google Shape;5381;p8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81"/>
                <p:cNvGrpSpPr/>
                <p:nvPr/>
              </p:nvGrpSpPr>
              <p:grpSpPr>
                <a:xfrm>
                  <a:off x="1501054" y="3605478"/>
                  <a:ext cx="333165" cy="249240"/>
                  <a:chOff x="1501054" y="3605478"/>
                  <a:chExt cx="333165" cy="249240"/>
                </a:xfrm>
              </p:grpSpPr>
              <p:sp>
                <p:nvSpPr>
                  <p:cNvPr id="5384" name="Google Shape;5384;p8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5" name="Google Shape;5385;p81"/>
                  <p:cNvGrpSpPr/>
                  <p:nvPr/>
                </p:nvGrpSpPr>
                <p:grpSpPr>
                  <a:xfrm>
                    <a:off x="1501054" y="3655851"/>
                    <a:ext cx="155286" cy="198867"/>
                    <a:chOff x="1501054" y="3655851"/>
                    <a:chExt cx="155286" cy="198867"/>
                  </a:xfrm>
                </p:grpSpPr>
                <p:sp>
                  <p:nvSpPr>
                    <p:cNvPr id="5386" name="Google Shape;5386;p8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8" name="Google Shape;5388;p81"/>
              <p:cNvGrpSpPr/>
              <p:nvPr/>
            </p:nvGrpSpPr>
            <p:grpSpPr>
              <a:xfrm>
                <a:off x="724986" y="3800594"/>
                <a:ext cx="532950" cy="302090"/>
                <a:chOff x="724986" y="3800594"/>
                <a:chExt cx="532950" cy="302090"/>
              </a:xfrm>
            </p:grpSpPr>
            <p:grpSp>
              <p:nvGrpSpPr>
                <p:cNvPr id="5389" name="Google Shape;5389;p81"/>
                <p:cNvGrpSpPr/>
                <p:nvPr/>
              </p:nvGrpSpPr>
              <p:grpSpPr>
                <a:xfrm>
                  <a:off x="724986" y="4044367"/>
                  <a:ext cx="181314" cy="25626"/>
                  <a:chOff x="724986" y="4044367"/>
                  <a:chExt cx="181314" cy="25626"/>
                </a:xfrm>
              </p:grpSpPr>
              <p:sp>
                <p:nvSpPr>
                  <p:cNvPr id="5390" name="Google Shape;5390;p8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81"/>
                <p:cNvGrpSpPr/>
                <p:nvPr/>
              </p:nvGrpSpPr>
              <p:grpSpPr>
                <a:xfrm>
                  <a:off x="906290" y="3800594"/>
                  <a:ext cx="351646" cy="302090"/>
                  <a:chOff x="906290" y="3800594"/>
                  <a:chExt cx="351646" cy="302090"/>
                </a:xfrm>
              </p:grpSpPr>
              <p:grpSp>
                <p:nvGrpSpPr>
                  <p:cNvPr id="5393" name="Google Shape;5393;p81"/>
                  <p:cNvGrpSpPr/>
                  <p:nvPr/>
                </p:nvGrpSpPr>
                <p:grpSpPr>
                  <a:xfrm>
                    <a:off x="1084172" y="3842857"/>
                    <a:ext cx="173764" cy="217131"/>
                    <a:chOff x="1084172" y="3842857"/>
                    <a:chExt cx="173764" cy="217131"/>
                  </a:xfrm>
                </p:grpSpPr>
                <p:grpSp>
                  <p:nvGrpSpPr>
                    <p:cNvPr id="5394" name="Google Shape;5394;p81"/>
                    <p:cNvGrpSpPr/>
                    <p:nvPr/>
                  </p:nvGrpSpPr>
                  <p:grpSpPr>
                    <a:xfrm>
                      <a:off x="1156862" y="3936509"/>
                      <a:ext cx="101073" cy="25622"/>
                      <a:chOff x="1156862" y="3936509"/>
                      <a:chExt cx="101073" cy="25622"/>
                    </a:xfrm>
                  </p:grpSpPr>
                  <p:sp>
                    <p:nvSpPr>
                      <p:cNvPr id="5395" name="Google Shape;5395;p8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7" name="Google Shape;5397;p8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8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81"/>
                <p:cNvGrpSpPr/>
                <p:nvPr/>
              </p:nvGrpSpPr>
              <p:grpSpPr>
                <a:xfrm>
                  <a:off x="724986" y="3830189"/>
                  <a:ext cx="189533" cy="25626"/>
                  <a:chOff x="724986" y="3830189"/>
                  <a:chExt cx="189533" cy="25626"/>
                </a:xfrm>
              </p:grpSpPr>
              <p:sp>
                <p:nvSpPr>
                  <p:cNvPr id="5401" name="Google Shape;5401;p8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03" name="Google Shape;5403;p81"/>
          <p:cNvGrpSpPr/>
          <p:nvPr/>
        </p:nvGrpSpPr>
        <p:grpSpPr>
          <a:xfrm>
            <a:off x="2249438" y="2249669"/>
            <a:ext cx="948701" cy="935378"/>
            <a:chOff x="2253298" y="2428317"/>
            <a:chExt cx="948701" cy="935378"/>
          </a:xfrm>
        </p:grpSpPr>
        <p:sp>
          <p:nvSpPr>
            <p:cNvPr id="5404" name="Google Shape;5404;p8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40"/>
        <p:cNvGrpSpPr/>
        <p:nvPr/>
      </p:nvGrpSpPr>
      <p:grpSpPr>
        <a:xfrm>
          <a:off x="0" y="0"/>
          <a:ext cx="0" cy="0"/>
          <a:chOff x="0" y="0"/>
          <a:chExt cx="0" cy="0"/>
        </a:xfrm>
      </p:grpSpPr>
      <p:grpSp>
        <p:nvGrpSpPr>
          <p:cNvPr id="5441" name="Google Shape;5441;p82"/>
          <p:cNvGrpSpPr/>
          <p:nvPr/>
        </p:nvGrpSpPr>
        <p:grpSpPr>
          <a:xfrm>
            <a:off x="3339745" y="952988"/>
            <a:ext cx="2363393" cy="1017867"/>
            <a:chOff x="3292400" y="1219146"/>
            <a:chExt cx="2615240" cy="1110239"/>
          </a:xfrm>
        </p:grpSpPr>
        <p:sp>
          <p:nvSpPr>
            <p:cNvPr id="5442" name="Google Shape;5442;p8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443" name="Google Shape;5443;p8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44" name="Google Shape;5444;p8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445" name="Google Shape;5445;p8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446" name="Google Shape;5446;p8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447" name="Google Shape;5447;p8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448" name="Google Shape;5448;p8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449" name="Google Shape;5449;p8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450" name="Google Shape;5450;p8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451" name="Google Shape;5451;p8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452" name="Google Shape;5452;p8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53" name="Google Shape;5453;p8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454" name="Google Shape;5454;p8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55" name="Google Shape;5455;p8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456" name="Google Shape;5456;p82"/>
            <p:cNvGrpSpPr/>
            <p:nvPr/>
          </p:nvGrpSpPr>
          <p:grpSpPr>
            <a:xfrm>
              <a:off x="3748438" y="1378608"/>
              <a:ext cx="2159202" cy="903971"/>
              <a:chOff x="1683525" y="2179850"/>
              <a:chExt cx="4519050" cy="2134525"/>
            </a:xfrm>
          </p:grpSpPr>
          <p:sp>
            <p:nvSpPr>
              <p:cNvPr id="5457" name="Google Shape;5457;p8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58" name="Google Shape;5458;p8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59" name="Google Shape;5459;p8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60" name="Google Shape;5460;p8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61" name="Google Shape;5461;p8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62" name="Google Shape;5462;p8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63" name="Google Shape;5463;p8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64" name="Google Shape;5464;p8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65" name="Google Shape;5465;p8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66" name="Google Shape;5466;p8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67" name="Google Shape;5467;p8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68" name="Google Shape;5468;p8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469" name="Google Shape;5469;p82"/>
          <p:cNvGraphicFramePr/>
          <p:nvPr/>
        </p:nvGraphicFramePr>
        <p:xfrm>
          <a:off x="5935838" y="2130461"/>
          <a:ext cx="2491300" cy="868600"/>
        </p:xfrm>
        <a:graphic>
          <a:graphicData uri="http://schemas.openxmlformats.org/drawingml/2006/table">
            <a:tbl>
              <a:tblPr>
                <a:noFill/>
                <a:tableStyleId>{651C93F2-9973-45DF-83B7-12DDB7EDA43C}</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470" name="Google Shape;5470;p82"/>
          <p:cNvGrpSpPr/>
          <p:nvPr/>
        </p:nvGrpSpPr>
        <p:grpSpPr>
          <a:xfrm>
            <a:off x="5935948" y="3189058"/>
            <a:ext cx="2496964" cy="1001454"/>
            <a:chOff x="1919611" y="789980"/>
            <a:chExt cx="1474179" cy="606868"/>
          </a:xfrm>
        </p:grpSpPr>
        <p:cxnSp>
          <p:nvCxnSpPr>
            <p:cNvPr id="5471" name="Google Shape;5471;p8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72" name="Google Shape;5472;p8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73" name="Google Shape;5473;p8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74" name="Google Shape;5474;p82"/>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475" name="Google Shape;5475;p82"/>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476" name="Google Shape;5476;p82"/>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477" name="Google Shape;5477;p82"/>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478" name="Google Shape;5478;p8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2"/>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485" name="Google Shape;5485;p82"/>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486" name="Google Shape;5486;p82"/>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487" name="Google Shape;5487;p8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82"/>
          <p:cNvGrpSpPr/>
          <p:nvPr/>
        </p:nvGrpSpPr>
        <p:grpSpPr>
          <a:xfrm>
            <a:off x="712562" y="998017"/>
            <a:ext cx="2394370" cy="976502"/>
            <a:chOff x="749309" y="1112739"/>
            <a:chExt cx="2371603" cy="976502"/>
          </a:xfrm>
        </p:grpSpPr>
        <p:sp>
          <p:nvSpPr>
            <p:cNvPr id="5489" name="Google Shape;5489;p8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21" name="Google Shape;5521;p82"/>
          <p:cNvGraphicFramePr/>
          <p:nvPr/>
        </p:nvGraphicFramePr>
        <p:xfrm>
          <a:off x="5935863" y="996311"/>
          <a:ext cx="2491300" cy="976425"/>
        </p:xfrm>
        <a:graphic>
          <a:graphicData uri="http://schemas.openxmlformats.org/drawingml/2006/table">
            <a:tbl>
              <a:tblPr>
                <a:noFill/>
                <a:tableStyleId>{651C93F2-9973-45DF-83B7-12DDB7EDA43C}</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22" name="Google Shape;5522;p82"/>
          <p:cNvGraphicFramePr/>
          <p:nvPr/>
        </p:nvGraphicFramePr>
        <p:xfrm>
          <a:off x="3342575" y="2130461"/>
          <a:ext cx="2363400" cy="868575"/>
        </p:xfrm>
        <a:graphic>
          <a:graphicData uri="http://schemas.openxmlformats.org/drawingml/2006/table">
            <a:tbl>
              <a:tblPr>
                <a:noFill/>
                <a:tableStyleId>{651C93F2-9973-45DF-83B7-12DDB7EDA43C}</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23" name="Google Shape;5523;p82"/>
          <p:cNvGrpSpPr/>
          <p:nvPr/>
        </p:nvGrpSpPr>
        <p:grpSpPr>
          <a:xfrm>
            <a:off x="4086505" y="2517104"/>
            <a:ext cx="1517436" cy="74460"/>
            <a:chOff x="3980086" y="2804397"/>
            <a:chExt cx="1227600" cy="66900"/>
          </a:xfrm>
        </p:grpSpPr>
        <p:sp>
          <p:nvSpPr>
            <p:cNvPr id="5524" name="Google Shape;5524;p8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2"/>
          <p:cNvGrpSpPr/>
          <p:nvPr/>
        </p:nvGrpSpPr>
        <p:grpSpPr>
          <a:xfrm>
            <a:off x="4711569" y="2809692"/>
            <a:ext cx="892956" cy="74460"/>
            <a:chOff x="3980086" y="2804397"/>
            <a:chExt cx="1227600" cy="66900"/>
          </a:xfrm>
        </p:grpSpPr>
        <p:sp>
          <p:nvSpPr>
            <p:cNvPr id="5527" name="Google Shape;5527;p8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82"/>
          <p:cNvGrpSpPr/>
          <p:nvPr/>
        </p:nvGrpSpPr>
        <p:grpSpPr>
          <a:xfrm>
            <a:off x="3344661" y="3168575"/>
            <a:ext cx="2363244" cy="1005943"/>
            <a:chOff x="3358415" y="3361302"/>
            <a:chExt cx="2363244" cy="1024695"/>
          </a:xfrm>
        </p:grpSpPr>
        <p:grpSp>
          <p:nvGrpSpPr>
            <p:cNvPr id="5530" name="Google Shape;5530;p82"/>
            <p:cNvGrpSpPr/>
            <p:nvPr/>
          </p:nvGrpSpPr>
          <p:grpSpPr>
            <a:xfrm>
              <a:off x="3358415" y="3361302"/>
              <a:ext cx="441300" cy="1024695"/>
              <a:chOff x="3358415" y="3361302"/>
              <a:chExt cx="441300" cy="1024695"/>
            </a:xfrm>
          </p:grpSpPr>
          <p:sp>
            <p:nvSpPr>
              <p:cNvPr id="5531" name="Google Shape;5531;p8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2"/>
            <p:cNvGrpSpPr/>
            <p:nvPr/>
          </p:nvGrpSpPr>
          <p:grpSpPr>
            <a:xfrm>
              <a:off x="3838901" y="3361302"/>
              <a:ext cx="441300" cy="1024695"/>
              <a:chOff x="3838901" y="3361302"/>
              <a:chExt cx="441300" cy="1024695"/>
            </a:xfrm>
          </p:grpSpPr>
          <p:sp>
            <p:nvSpPr>
              <p:cNvPr id="5538" name="Google Shape;5538;p8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2"/>
            <p:cNvGrpSpPr/>
            <p:nvPr/>
          </p:nvGrpSpPr>
          <p:grpSpPr>
            <a:xfrm>
              <a:off x="4319387" y="3361302"/>
              <a:ext cx="441300" cy="1024695"/>
              <a:chOff x="4319387" y="3361302"/>
              <a:chExt cx="441300" cy="1024695"/>
            </a:xfrm>
          </p:grpSpPr>
          <p:sp>
            <p:nvSpPr>
              <p:cNvPr id="5545" name="Google Shape;5545;p8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2"/>
            <p:cNvGrpSpPr/>
            <p:nvPr/>
          </p:nvGrpSpPr>
          <p:grpSpPr>
            <a:xfrm>
              <a:off x="4799873" y="3361302"/>
              <a:ext cx="441300" cy="1024695"/>
              <a:chOff x="4799873" y="3361302"/>
              <a:chExt cx="441300" cy="1024695"/>
            </a:xfrm>
          </p:grpSpPr>
          <p:sp>
            <p:nvSpPr>
              <p:cNvPr id="5552" name="Google Shape;5552;p8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82"/>
            <p:cNvGrpSpPr/>
            <p:nvPr/>
          </p:nvGrpSpPr>
          <p:grpSpPr>
            <a:xfrm>
              <a:off x="5280360" y="3361302"/>
              <a:ext cx="441300" cy="1024695"/>
              <a:chOff x="5280360" y="3361302"/>
              <a:chExt cx="441300" cy="1024695"/>
            </a:xfrm>
          </p:grpSpPr>
          <p:sp>
            <p:nvSpPr>
              <p:cNvPr id="5559" name="Google Shape;5559;p8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65" name="Google Shape;5565;p82"/>
          <p:cNvGraphicFramePr/>
          <p:nvPr/>
        </p:nvGraphicFramePr>
        <p:xfrm>
          <a:off x="711088" y="2130461"/>
          <a:ext cx="2403600" cy="881400"/>
        </p:xfrm>
        <a:graphic>
          <a:graphicData uri="http://schemas.openxmlformats.org/drawingml/2006/table">
            <a:tbl>
              <a:tblPr>
                <a:noFill/>
                <a:tableStyleId>{651C93F2-9973-45DF-83B7-12DDB7EDA43C}</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66" name="Google Shape;5566;p82"/>
          <p:cNvGrpSpPr/>
          <p:nvPr/>
        </p:nvGrpSpPr>
        <p:grpSpPr>
          <a:xfrm>
            <a:off x="712613" y="3180186"/>
            <a:ext cx="2403614" cy="1005900"/>
            <a:chOff x="726450" y="3372825"/>
            <a:chExt cx="2403614" cy="1005900"/>
          </a:xfrm>
        </p:grpSpPr>
        <p:grpSp>
          <p:nvGrpSpPr>
            <p:cNvPr id="5567" name="Google Shape;5567;p82"/>
            <p:cNvGrpSpPr/>
            <p:nvPr/>
          </p:nvGrpSpPr>
          <p:grpSpPr>
            <a:xfrm>
              <a:off x="726450" y="3696000"/>
              <a:ext cx="2403614" cy="500898"/>
              <a:chOff x="726450" y="3696000"/>
              <a:chExt cx="2403614" cy="500898"/>
            </a:xfrm>
          </p:grpSpPr>
          <p:sp>
            <p:nvSpPr>
              <p:cNvPr id="5568" name="Google Shape;5568;p8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69" name="Google Shape;5569;p8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70" name="Google Shape;5570;p82"/>
            <p:cNvGrpSpPr/>
            <p:nvPr/>
          </p:nvGrpSpPr>
          <p:grpSpPr>
            <a:xfrm>
              <a:off x="1348050" y="3372825"/>
              <a:ext cx="1720425" cy="1005900"/>
              <a:chOff x="1348050" y="3372825"/>
              <a:chExt cx="1720425" cy="1005900"/>
            </a:xfrm>
          </p:grpSpPr>
          <p:sp>
            <p:nvSpPr>
              <p:cNvPr id="5571" name="Google Shape;5571;p8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2" name="Google Shape;5572;p8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3" name="Google Shape;5573;p8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4" name="Google Shape;5574;p8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5" name="Google Shape;5575;p8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76" name="Google Shape;5576;p82"/>
            <p:cNvGrpSpPr/>
            <p:nvPr/>
          </p:nvGrpSpPr>
          <p:grpSpPr>
            <a:xfrm>
              <a:off x="1455707" y="3731058"/>
              <a:ext cx="1491150" cy="417657"/>
              <a:chOff x="1455707" y="3731058"/>
              <a:chExt cx="1491150" cy="417657"/>
            </a:xfrm>
          </p:grpSpPr>
          <p:grpSp>
            <p:nvGrpSpPr>
              <p:cNvPr id="5577" name="Google Shape;5577;p82"/>
              <p:cNvGrpSpPr/>
              <p:nvPr/>
            </p:nvGrpSpPr>
            <p:grpSpPr>
              <a:xfrm>
                <a:off x="1472938" y="3745828"/>
                <a:ext cx="72126" cy="53788"/>
                <a:chOff x="1472938" y="3745828"/>
                <a:chExt cx="72126" cy="53788"/>
              </a:xfrm>
            </p:grpSpPr>
            <p:sp>
              <p:nvSpPr>
                <p:cNvPr id="5578" name="Google Shape;5578;p8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82"/>
              <p:cNvGrpSpPr/>
              <p:nvPr/>
            </p:nvGrpSpPr>
            <p:grpSpPr>
              <a:xfrm>
                <a:off x="1819181" y="4089633"/>
                <a:ext cx="72126" cy="53788"/>
                <a:chOff x="1819181" y="4089633"/>
                <a:chExt cx="72126" cy="53788"/>
              </a:xfrm>
            </p:grpSpPr>
            <p:sp>
              <p:nvSpPr>
                <p:cNvPr id="5581" name="Google Shape;5581;p8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82"/>
              <p:cNvGrpSpPr/>
              <p:nvPr/>
            </p:nvGrpSpPr>
            <p:grpSpPr>
              <a:xfrm>
                <a:off x="1455707" y="4084171"/>
                <a:ext cx="64321" cy="64544"/>
                <a:chOff x="1455707" y="4084171"/>
                <a:chExt cx="64321" cy="64544"/>
              </a:xfrm>
            </p:grpSpPr>
            <p:sp>
              <p:nvSpPr>
                <p:cNvPr id="5584" name="Google Shape;5584;p8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82"/>
              <p:cNvGrpSpPr/>
              <p:nvPr/>
            </p:nvGrpSpPr>
            <p:grpSpPr>
              <a:xfrm>
                <a:off x="1818610" y="3731058"/>
                <a:ext cx="64321" cy="64544"/>
                <a:chOff x="1818610" y="3731058"/>
                <a:chExt cx="64321" cy="64544"/>
              </a:xfrm>
            </p:grpSpPr>
            <p:sp>
              <p:nvSpPr>
                <p:cNvPr id="5587" name="Google Shape;5587;p8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82"/>
              <p:cNvGrpSpPr/>
              <p:nvPr/>
            </p:nvGrpSpPr>
            <p:grpSpPr>
              <a:xfrm>
                <a:off x="2172491" y="4089633"/>
                <a:ext cx="72126" cy="53788"/>
                <a:chOff x="2172491" y="4089633"/>
                <a:chExt cx="72126" cy="53788"/>
              </a:xfrm>
            </p:grpSpPr>
            <p:sp>
              <p:nvSpPr>
                <p:cNvPr id="5590" name="Google Shape;5590;p8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82"/>
              <p:cNvGrpSpPr/>
              <p:nvPr/>
            </p:nvGrpSpPr>
            <p:grpSpPr>
              <a:xfrm>
                <a:off x="2171920" y="3731058"/>
                <a:ext cx="64321" cy="64544"/>
                <a:chOff x="2171920" y="3731058"/>
                <a:chExt cx="64321" cy="64544"/>
              </a:xfrm>
            </p:grpSpPr>
            <p:sp>
              <p:nvSpPr>
                <p:cNvPr id="5593" name="Google Shape;5593;p8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2"/>
              <p:cNvGrpSpPr/>
              <p:nvPr/>
            </p:nvGrpSpPr>
            <p:grpSpPr>
              <a:xfrm>
                <a:off x="2874730" y="3745828"/>
                <a:ext cx="72126" cy="53788"/>
                <a:chOff x="2874730" y="3745828"/>
                <a:chExt cx="72126" cy="53788"/>
              </a:xfrm>
            </p:grpSpPr>
            <p:sp>
              <p:nvSpPr>
                <p:cNvPr id="5596" name="Google Shape;5596;p8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82"/>
              <p:cNvGrpSpPr/>
              <p:nvPr/>
            </p:nvGrpSpPr>
            <p:grpSpPr>
              <a:xfrm>
                <a:off x="2878589" y="4081481"/>
                <a:ext cx="64321" cy="64544"/>
                <a:chOff x="2878589" y="4081481"/>
                <a:chExt cx="64321" cy="64544"/>
              </a:xfrm>
            </p:grpSpPr>
            <p:sp>
              <p:nvSpPr>
                <p:cNvPr id="5599" name="Google Shape;5599;p8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82"/>
              <p:cNvGrpSpPr/>
              <p:nvPr/>
            </p:nvGrpSpPr>
            <p:grpSpPr>
              <a:xfrm>
                <a:off x="2525796" y="4089633"/>
                <a:ext cx="72126" cy="53788"/>
                <a:chOff x="2525796" y="4089633"/>
                <a:chExt cx="72126" cy="53788"/>
              </a:xfrm>
            </p:grpSpPr>
            <p:sp>
              <p:nvSpPr>
                <p:cNvPr id="5602" name="Google Shape;5602;p8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82"/>
              <p:cNvGrpSpPr/>
              <p:nvPr/>
            </p:nvGrpSpPr>
            <p:grpSpPr>
              <a:xfrm>
                <a:off x="2525225" y="3731058"/>
                <a:ext cx="64321" cy="64544"/>
                <a:chOff x="2525225" y="3731058"/>
                <a:chExt cx="64321" cy="64544"/>
              </a:xfrm>
            </p:grpSpPr>
            <p:sp>
              <p:nvSpPr>
                <p:cNvPr id="5605" name="Google Shape;5605;p8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10"/>
        <p:cNvGrpSpPr/>
        <p:nvPr/>
      </p:nvGrpSpPr>
      <p:grpSpPr>
        <a:xfrm>
          <a:off x="0" y="0"/>
          <a:ext cx="0" cy="0"/>
          <a:chOff x="0" y="0"/>
          <a:chExt cx="0" cy="0"/>
        </a:xfrm>
      </p:grpSpPr>
      <p:grpSp>
        <p:nvGrpSpPr>
          <p:cNvPr id="5611" name="Google Shape;5611;p83"/>
          <p:cNvGrpSpPr/>
          <p:nvPr/>
        </p:nvGrpSpPr>
        <p:grpSpPr>
          <a:xfrm>
            <a:off x="5780153" y="1859606"/>
            <a:ext cx="671400" cy="674856"/>
            <a:chOff x="5780148" y="1859605"/>
            <a:chExt cx="671400" cy="674856"/>
          </a:xfrm>
        </p:grpSpPr>
        <p:sp>
          <p:nvSpPr>
            <p:cNvPr id="5612" name="Google Shape;5612;p83"/>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3"/>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3"/>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83"/>
          <p:cNvGrpSpPr/>
          <p:nvPr/>
        </p:nvGrpSpPr>
        <p:grpSpPr>
          <a:xfrm>
            <a:off x="716996" y="971307"/>
            <a:ext cx="845921" cy="690752"/>
            <a:chOff x="732428" y="1198513"/>
            <a:chExt cx="845921" cy="690752"/>
          </a:xfrm>
        </p:grpSpPr>
        <p:grpSp>
          <p:nvGrpSpPr>
            <p:cNvPr id="5617" name="Google Shape;5617;p83"/>
            <p:cNvGrpSpPr/>
            <p:nvPr/>
          </p:nvGrpSpPr>
          <p:grpSpPr>
            <a:xfrm>
              <a:off x="823030" y="1198513"/>
              <a:ext cx="755319" cy="690752"/>
              <a:chOff x="823030" y="1198513"/>
              <a:chExt cx="755319" cy="690752"/>
            </a:xfrm>
          </p:grpSpPr>
          <p:sp>
            <p:nvSpPr>
              <p:cNvPr id="5618" name="Google Shape;5618;p8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83"/>
            <p:cNvGrpSpPr/>
            <p:nvPr/>
          </p:nvGrpSpPr>
          <p:grpSpPr>
            <a:xfrm>
              <a:off x="732428" y="1239937"/>
              <a:ext cx="739912" cy="607886"/>
              <a:chOff x="732428" y="1239937"/>
              <a:chExt cx="739912" cy="607886"/>
            </a:xfrm>
          </p:grpSpPr>
          <p:sp>
            <p:nvSpPr>
              <p:cNvPr id="5621" name="Google Shape;5621;p8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3"/>
            <p:cNvGrpSpPr/>
            <p:nvPr/>
          </p:nvGrpSpPr>
          <p:grpSpPr>
            <a:xfrm>
              <a:off x="732428" y="1277018"/>
              <a:ext cx="702832" cy="533758"/>
              <a:chOff x="732428" y="1277018"/>
              <a:chExt cx="702832" cy="533758"/>
            </a:xfrm>
          </p:grpSpPr>
          <p:sp>
            <p:nvSpPr>
              <p:cNvPr id="5624" name="Google Shape;5624;p8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3"/>
            <p:cNvGrpSpPr/>
            <p:nvPr/>
          </p:nvGrpSpPr>
          <p:grpSpPr>
            <a:xfrm>
              <a:off x="931170" y="1306653"/>
              <a:ext cx="647179" cy="474455"/>
              <a:chOff x="931170" y="1306653"/>
              <a:chExt cx="647179" cy="474455"/>
            </a:xfrm>
          </p:grpSpPr>
          <p:sp>
            <p:nvSpPr>
              <p:cNvPr id="5627" name="Google Shape;5627;p8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9" name="Google Shape;5629;p8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83"/>
          <p:cNvGrpSpPr/>
          <p:nvPr/>
        </p:nvGrpSpPr>
        <p:grpSpPr>
          <a:xfrm>
            <a:off x="3948605" y="971313"/>
            <a:ext cx="634656" cy="699982"/>
            <a:chOff x="5985650" y="2860025"/>
            <a:chExt cx="1396075" cy="1539775"/>
          </a:xfrm>
        </p:grpSpPr>
        <p:sp>
          <p:nvSpPr>
            <p:cNvPr id="5631" name="Google Shape;5631;p8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83"/>
          <p:cNvGrpSpPr/>
          <p:nvPr/>
        </p:nvGrpSpPr>
        <p:grpSpPr>
          <a:xfrm>
            <a:off x="4704254" y="971307"/>
            <a:ext cx="725845" cy="699975"/>
            <a:chOff x="4249973" y="1201875"/>
            <a:chExt cx="1958568" cy="1888762"/>
          </a:xfrm>
        </p:grpSpPr>
        <p:sp>
          <p:nvSpPr>
            <p:cNvPr id="5664" name="Google Shape;5664;p8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83"/>
            <p:cNvGrpSpPr/>
            <p:nvPr/>
          </p:nvGrpSpPr>
          <p:grpSpPr>
            <a:xfrm>
              <a:off x="5853086" y="1789142"/>
              <a:ext cx="355454" cy="1048099"/>
              <a:chOff x="5576108" y="2016725"/>
              <a:chExt cx="565200" cy="1666560"/>
            </a:xfrm>
          </p:grpSpPr>
          <p:sp>
            <p:nvSpPr>
              <p:cNvPr id="5666" name="Google Shape;5666;p8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67" name="Google Shape;5667;p8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83"/>
            <p:cNvGrpSpPr/>
            <p:nvPr/>
          </p:nvGrpSpPr>
          <p:grpSpPr>
            <a:xfrm>
              <a:off x="4869455" y="2691676"/>
              <a:ext cx="1013897" cy="398961"/>
              <a:chOff x="4012057" y="3451825"/>
              <a:chExt cx="1612175" cy="634379"/>
            </a:xfrm>
          </p:grpSpPr>
          <p:sp>
            <p:nvSpPr>
              <p:cNvPr id="5669" name="Google Shape;5669;p8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0" name="Google Shape;5670;p8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83"/>
            <p:cNvGrpSpPr/>
            <p:nvPr/>
          </p:nvGrpSpPr>
          <p:grpSpPr>
            <a:xfrm>
              <a:off x="4276937" y="2155961"/>
              <a:ext cx="651965" cy="891358"/>
              <a:chOff x="3069908" y="2599997"/>
              <a:chExt cx="1036675" cy="1417328"/>
            </a:xfrm>
          </p:grpSpPr>
          <p:sp>
            <p:nvSpPr>
              <p:cNvPr id="5672" name="Google Shape;5672;p8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3" name="Google Shape;5673;p8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83"/>
            <p:cNvGrpSpPr/>
            <p:nvPr/>
          </p:nvGrpSpPr>
          <p:grpSpPr>
            <a:xfrm>
              <a:off x="5054918" y="1201875"/>
              <a:ext cx="999548" cy="602711"/>
              <a:chOff x="4306958" y="1082925"/>
              <a:chExt cx="1589359" cy="958358"/>
            </a:xfrm>
          </p:grpSpPr>
          <p:sp>
            <p:nvSpPr>
              <p:cNvPr id="5675" name="Google Shape;5675;p8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6" name="Google Shape;5676;p8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83"/>
            <p:cNvGrpSpPr/>
            <p:nvPr/>
          </p:nvGrpSpPr>
          <p:grpSpPr>
            <a:xfrm>
              <a:off x="4249973" y="1303451"/>
              <a:ext cx="799317" cy="841334"/>
              <a:chOff x="3027033" y="1244439"/>
              <a:chExt cx="1270977" cy="1337786"/>
            </a:xfrm>
          </p:grpSpPr>
          <p:sp>
            <p:nvSpPr>
              <p:cNvPr id="5678" name="Google Shape;5678;p8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9" name="Google Shape;5679;p8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0" name="Google Shape;5680;p83"/>
          <p:cNvGrpSpPr/>
          <p:nvPr/>
        </p:nvGrpSpPr>
        <p:grpSpPr>
          <a:xfrm>
            <a:off x="4057119" y="1858087"/>
            <a:ext cx="750769" cy="683784"/>
            <a:chOff x="4204684" y="2104422"/>
            <a:chExt cx="699822" cy="637382"/>
          </a:xfrm>
        </p:grpSpPr>
        <p:grpSp>
          <p:nvGrpSpPr>
            <p:cNvPr id="5681" name="Google Shape;5681;p83"/>
            <p:cNvGrpSpPr/>
            <p:nvPr/>
          </p:nvGrpSpPr>
          <p:grpSpPr>
            <a:xfrm>
              <a:off x="4204684" y="2430067"/>
              <a:ext cx="342957" cy="311738"/>
              <a:chOff x="4204684" y="2430067"/>
              <a:chExt cx="342957" cy="311738"/>
            </a:xfrm>
          </p:grpSpPr>
          <p:sp>
            <p:nvSpPr>
              <p:cNvPr id="5682" name="Google Shape;5682;p8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3"/>
            <p:cNvGrpSpPr/>
            <p:nvPr/>
          </p:nvGrpSpPr>
          <p:grpSpPr>
            <a:xfrm>
              <a:off x="4561586" y="2430067"/>
              <a:ext cx="342920" cy="311738"/>
              <a:chOff x="4561586" y="2430067"/>
              <a:chExt cx="342920" cy="311738"/>
            </a:xfrm>
          </p:grpSpPr>
          <p:sp>
            <p:nvSpPr>
              <p:cNvPr id="5685" name="Google Shape;5685;p8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83"/>
            <p:cNvGrpSpPr/>
            <p:nvPr/>
          </p:nvGrpSpPr>
          <p:grpSpPr>
            <a:xfrm>
              <a:off x="4561586" y="2104422"/>
              <a:ext cx="342920" cy="311738"/>
              <a:chOff x="4561586" y="2104422"/>
              <a:chExt cx="342920" cy="311738"/>
            </a:xfrm>
          </p:grpSpPr>
          <p:sp>
            <p:nvSpPr>
              <p:cNvPr id="5688" name="Google Shape;5688;p8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83"/>
            <p:cNvGrpSpPr/>
            <p:nvPr/>
          </p:nvGrpSpPr>
          <p:grpSpPr>
            <a:xfrm>
              <a:off x="4204684" y="2104422"/>
              <a:ext cx="342957" cy="311664"/>
              <a:chOff x="4204684" y="2104422"/>
              <a:chExt cx="342957" cy="311664"/>
            </a:xfrm>
          </p:grpSpPr>
          <p:sp>
            <p:nvSpPr>
              <p:cNvPr id="5691" name="Google Shape;5691;p8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3" name="Google Shape;5693;p83"/>
          <p:cNvGrpSpPr/>
          <p:nvPr/>
        </p:nvGrpSpPr>
        <p:grpSpPr>
          <a:xfrm>
            <a:off x="5521552" y="971301"/>
            <a:ext cx="660591" cy="688867"/>
            <a:chOff x="5830645" y="1267368"/>
            <a:chExt cx="530340" cy="553040"/>
          </a:xfrm>
        </p:grpSpPr>
        <p:sp>
          <p:nvSpPr>
            <p:cNvPr id="5694" name="Google Shape;5694;p8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5" name="Google Shape;5695;p83"/>
            <p:cNvGrpSpPr/>
            <p:nvPr/>
          </p:nvGrpSpPr>
          <p:grpSpPr>
            <a:xfrm>
              <a:off x="5830645" y="1267368"/>
              <a:ext cx="259743" cy="269909"/>
              <a:chOff x="5830645" y="1267368"/>
              <a:chExt cx="259743" cy="269909"/>
            </a:xfrm>
          </p:grpSpPr>
          <p:sp>
            <p:nvSpPr>
              <p:cNvPr id="5696" name="Google Shape;5696;p8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83"/>
            <p:cNvGrpSpPr/>
            <p:nvPr/>
          </p:nvGrpSpPr>
          <p:grpSpPr>
            <a:xfrm>
              <a:off x="6101293" y="1267368"/>
              <a:ext cx="259692" cy="269909"/>
              <a:chOff x="6101293" y="1267368"/>
              <a:chExt cx="259692" cy="269909"/>
            </a:xfrm>
          </p:grpSpPr>
          <p:sp>
            <p:nvSpPr>
              <p:cNvPr id="5699" name="Google Shape;5699;p8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83"/>
            <p:cNvGrpSpPr/>
            <p:nvPr/>
          </p:nvGrpSpPr>
          <p:grpSpPr>
            <a:xfrm>
              <a:off x="5830645" y="1550500"/>
              <a:ext cx="259692" cy="269909"/>
              <a:chOff x="5830645" y="1550500"/>
              <a:chExt cx="259692" cy="269909"/>
            </a:xfrm>
          </p:grpSpPr>
          <p:sp>
            <p:nvSpPr>
              <p:cNvPr id="5702" name="Google Shape;5702;p8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3"/>
            <p:cNvGrpSpPr/>
            <p:nvPr/>
          </p:nvGrpSpPr>
          <p:grpSpPr>
            <a:xfrm>
              <a:off x="6101293" y="1550500"/>
              <a:ext cx="259692" cy="269909"/>
              <a:chOff x="6101293" y="1550500"/>
              <a:chExt cx="259692" cy="269909"/>
            </a:xfrm>
          </p:grpSpPr>
          <p:sp>
            <p:nvSpPr>
              <p:cNvPr id="5705" name="Google Shape;5705;p8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7" name="Google Shape;5707;p83"/>
          <p:cNvGrpSpPr/>
          <p:nvPr/>
        </p:nvGrpSpPr>
        <p:grpSpPr>
          <a:xfrm>
            <a:off x="723705" y="1861761"/>
            <a:ext cx="697154" cy="679574"/>
            <a:chOff x="2679875" y="2361475"/>
            <a:chExt cx="780425" cy="760575"/>
          </a:xfrm>
        </p:grpSpPr>
        <p:sp>
          <p:nvSpPr>
            <p:cNvPr id="5708" name="Google Shape;5708;p8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83"/>
          <p:cNvGrpSpPr/>
          <p:nvPr/>
        </p:nvGrpSpPr>
        <p:grpSpPr>
          <a:xfrm>
            <a:off x="3122864" y="971353"/>
            <a:ext cx="735829" cy="684547"/>
            <a:chOff x="3351965" y="1148808"/>
            <a:chExt cx="750770" cy="698375"/>
          </a:xfrm>
        </p:grpSpPr>
        <p:grpSp>
          <p:nvGrpSpPr>
            <p:cNvPr id="5715" name="Google Shape;5715;p83"/>
            <p:cNvGrpSpPr/>
            <p:nvPr/>
          </p:nvGrpSpPr>
          <p:grpSpPr>
            <a:xfrm>
              <a:off x="3586796" y="1148808"/>
              <a:ext cx="294857" cy="286830"/>
              <a:chOff x="3750225" y="1774000"/>
              <a:chExt cx="149575" cy="145525"/>
            </a:xfrm>
          </p:grpSpPr>
          <p:sp>
            <p:nvSpPr>
              <p:cNvPr id="5716" name="Google Shape;5716;p8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3"/>
            <p:cNvGrpSpPr/>
            <p:nvPr/>
          </p:nvGrpSpPr>
          <p:grpSpPr>
            <a:xfrm>
              <a:off x="3779245" y="1375768"/>
              <a:ext cx="323490" cy="286978"/>
              <a:chOff x="3847850" y="1889150"/>
              <a:chExt cx="164100" cy="145600"/>
            </a:xfrm>
          </p:grpSpPr>
          <p:sp>
            <p:nvSpPr>
              <p:cNvPr id="5719" name="Google Shape;5719;p8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83"/>
            <p:cNvGrpSpPr/>
            <p:nvPr/>
          </p:nvGrpSpPr>
          <p:grpSpPr>
            <a:xfrm>
              <a:off x="3351965" y="1330435"/>
              <a:ext cx="295449" cy="285401"/>
              <a:chOff x="3631100" y="1866150"/>
              <a:chExt cx="149875" cy="144800"/>
            </a:xfrm>
          </p:grpSpPr>
          <p:sp>
            <p:nvSpPr>
              <p:cNvPr id="5722" name="Google Shape;5722;p8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83"/>
            <p:cNvGrpSpPr/>
            <p:nvPr/>
          </p:nvGrpSpPr>
          <p:grpSpPr>
            <a:xfrm>
              <a:off x="3548208" y="1560352"/>
              <a:ext cx="294808" cy="286830"/>
              <a:chOff x="3730650" y="1982800"/>
              <a:chExt cx="149550" cy="145525"/>
            </a:xfrm>
          </p:grpSpPr>
          <p:sp>
            <p:nvSpPr>
              <p:cNvPr id="5725" name="Google Shape;5725;p8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7" name="Google Shape;5727;p83"/>
          <p:cNvGrpSpPr/>
          <p:nvPr/>
        </p:nvGrpSpPr>
        <p:grpSpPr>
          <a:xfrm>
            <a:off x="7624517" y="971307"/>
            <a:ext cx="804565" cy="677795"/>
            <a:chOff x="7636443" y="1204988"/>
            <a:chExt cx="804565" cy="677795"/>
          </a:xfrm>
        </p:grpSpPr>
        <p:grpSp>
          <p:nvGrpSpPr>
            <p:cNvPr id="5728" name="Google Shape;5728;p83"/>
            <p:cNvGrpSpPr/>
            <p:nvPr/>
          </p:nvGrpSpPr>
          <p:grpSpPr>
            <a:xfrm>
              <a:off x="7636443" y="1509705"/>
              <a:ext cx="804565" cy="373078"/>
              <a:chOff x="7636443" y="1509705"/>
              <a:chExt cx="804565" cy="373078"/>
            </a:xfrm>
          </p:grpSpPr>
          <p:sp>
            <p:nvSpPr>
              <p:cNvPr id="5729" name="Google Shape;5729;p8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3"/>
            <p:cNvGrpSpPr/>
            <p:nvPr/>
          </p:nvGrpSpPr>
          <p:grpSpPr>
            <a:xfrm>
              <a:off x="7636443" y="1408133"/>
              <a:ext cx="804565" cy="373078"/>
              <a:chOff x="7636443" y="1408133"/>
              <a:chExt cx="804565" cy="373078"/>
            </a:xfrm>
          </p:grpSpPr>
          <p:sp>
            <p:nvSpPr>
              <p:cNvPr id="5732" name="Google Shape;5732;p8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3"/>
            <p:cNvGrpSpPr/>
            <p:nvPr/>
          </p:nvGrpSpPr>
          <p:grpSpPr>
            <a:xfrm>
              <a:off x="7636443" y="1306560"/>
              <a:ext cx="804565" cy="373078"/>
              <a:chOff x="7636443" y="1306560"/>
              <a:chExt cx="804565" cy="373078"/>
            </a:xfrm>
          </p:grpSpPr>
          <p:sp>
            <p:nvSpPr>
              <p:cNvPr id="5735" name="Google Shape;5735;p8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83"/>
            <p:cNvGrpSpPr/>
            <p:nvPr/>
          </p:nvGrpSpPr>
          <p:grpSpPr>
            <a:xfrm>
              <a:off x="7636443" y="1204988"/>
              <a:ext cx="804565" cy="373078"/>
              <a:chOff x="7636443" y="1204988"/>
              <a:chExt cx="804565" cy="373078"/>
            </a:xfrm>
          </p:grpSpPr>
          <p:sp>
            <p:nvSpPr>
              <p:cNvPr id="5738" name="Google Shape;5738;p8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0" name="Google Shape;5740;p83"/>
          <p:cNvGrpSpPr/>
          <p:nvPr/>
        </p:nvGrpSpPr>
        <p:grpSpPr>
          <a:xfrm>
            <a:off x="4963363" y="1878721"/>
            <a:ext cx="661339" cy="661188"/>
            <a:chOff x="3990000" y="975400"/>
            <a:chExt cx="3934200" cy="3933300"/>
          </a:xfrm>
        </p:grpSpPr>
        <p:sp>
          <p:nvSpPr>
            <p:cNvPr id="5741" name="Google Shape;5741;p8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83"/>
          <p:cNvGrpSpPr/>
          <p:nvPr/>
        </p:nvGrpSpPr>
        <p:grpSpPr>
          <a:xfrm>
            <a:off x="6607011" y="1857359"/>
            <a:ext cx="868881" cy="684241"/>
            <a:chOff x="6598259" y="2078634"/>
            <a:chExt cx="868881" cy="684241"/>
          </a:xfrm>
        </p:grpSpPr>
        <p:sp>
          <p:nvSpPr>
            <p:cNvPr id="5746" name="Google Shape;5746;p8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3"/>
            <p:cNvGrpSpPr/>
            <p:nvPr/>
          </p:nvGrpSpPr>
          <p:grpSpPr>
            <a:xfrm>
              <a:off x="6808175" y="2078634"/>
              <a:ext cx="452229" cy="684241"/>
              <a:chOff x="6808175" y="2078634"/>
              <a:chExt cx="452229" cy="684241"/>
            </a:xfrm>
          </p:grpSpPr>
          <p:sp>
            <p:nvSpPr>
              <p:cNvPr id="5753" name="Google Shape;5753;p8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9" name="Google Shape;5759;p83"/>
              <p:cNvGrpSpPr/>
              <p:nvPr/>
            </p:nvGrpSpPr>
            <p:grpSpPr>
              <a:xfrm>
                <a:off x="6821586" y="2078634"/>
                <a:ext cx="426871" cy="684241"/>
                <a:chOff x="6821586" y="2078634"/>
                <a:chExt cx="426871" cy="684241"/>
              </a:xfrm>
            </p:grpSpPr>
            <p:grpSp>
              <p:nvGrpSpPr>
                <p:cNvPr id="5760" name="Google Shape;5760;p83"/>
                <p:cNvGrpSpPr/>
                <p:nvPr/>
              </p:nvGrpSpPr>
              <p:grpSpPr>
                <a:xfrm>
                  <a:off x="6821586" y="2078634"/>
                  <a:ext cx="426871" cy="684241"/>
                  <a:chOff x="6821586" y="2078634"/>
                  <a:chExt cx="426871" cy="684241"/>
                </a:xfrm>
              </p:grpSpPr>
              <p:sp>
                <p:nvSpPr>
                  <p:cNvPr id="5761" name="Google Shape;5761;p8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0" name="Google Shape;5780;p8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86" name="Google Shape;5786;p83"/>
          <p:cNvGrpSpPr/>
          <p:nvPr/>
        </p:nvGrpSpPr>
        <p:grpSpPr>
          <a:xfrm>
            <a:off x="716994" y="3531369"/>
            <a:ext cx="1340789" cy="640830"/>
            <a:chOff x="238125" y="1151100"/>
            <a:chExt cx="7139450" cy="3412300"/>
          </a:xfrm>
        </p:grpSpPr>
        <p:sp>
          <p:nvSpPr>
            <p:cNvPr id="5787" name="Google Shape;5787;p8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3"/>
          <p:cNvGrpSpPr/>
          <p:nvPr/>
        </p:nvGrpSpPr>
        <p:grpSpPr>
          <a:xfrm>
            <a:off x="5584217" y="2734650"/>
            <a:ext cx="985357" cy="585764"/>
            <a:chOff x="5145061" y="2881789"/>
            <a:chExt cx="1107641" cy="658458"/>
          </a:xfrm>
        </p:grpSpPr>
        <p:grpSp>
          <p:nvGrpSpPr>
            <p:cNvPr id="5800" name="Google Shape;5800;p83"/>
            <p:cNvGrpSpPr/>
            <p:nvPr/>
          </p:nvGrpSpPr>
          <p:grpSpPr>
            <a:xfrm>
              <a:off x="5722989" y="3244587"/>
              <a:ext cx="529713" cy="295659"/>
              <a:chOff x="5722989" y="3244587"/>
              <a:chExt cx="529713" cy="295659"/>
            </a:xfrm>
          </p:grpSpPr>
          <p:sp>
            <p:nvSpPr>
              <p:cNvPr id="5801" name="Google Shape;5801;p8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02" name="Google Shape;5802;p8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03" name="Google Shape;5803;p83"/>
            <p:cNvGrpSpPr/>
            <p:nvPr/>
          </p:nvGrpSpPr>
          <p:grpSpPr>
            <a:xfrm>
              <a:off x="5145061" y="3244587"/>
              <a:ext cx="536807" cy="295659"/>
              <a:chOff x="5145061" y="3244587"/>
              <a:chExt cx="536807" cy="295659"/>
            </a:xfrm>
          </p:grpSpPr>
          <p:sp>
            <p:nvSpPr>
              <p:cNvPr id="5804" name="Google Shape;5804;p8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05" name="Google Shape;5805;p8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06" name="Google Shape;5806;p83"/>
            <p:cNvGrpSpPr/>
            <p:nvPr/>
          </p:nvGrpSpPr>
          <p:grpSpPr>
            <a:xfrm>
              <a:off x="5341327" y="2898245"/>
              <a:ext cx="532309" cy="614891"/>
              <a:chOff x="5341327" y="2898245"/>
              <a:chExt cx="532309" cy="614891"/>
            </a:xfrm>
          </p:grpSpPr>
          <p:sp>
            <p:nvSpPr>
              <p:cNvPr id="5807" name="Google Shape;5807;p8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08" name="Google Shape;5808;p8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09" name="Google Shape;5809;p83"/>
            <p:cNvGrpSpPr/>
            <p:nvPr/>
          </p:nvGrpSpPr>
          <p:grpSpPr>
            <a:xfrm>
              <a:off x="5532290" y="2881789"/>
              <a:ext cx="620516" cy="305456"/>
              <a:chOff x="5532290" y="2881789"/>
              <a:chExt cx="620516" cy="305456"/>
            </a:xfrm>
          </p:grpSpPr>
          <p:sp>
            <p:nvSpPr>
              <p:cNvPr id="5810" name="Google Shape;5810;p8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11" name="Google Shape;5811;p8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12" name="Google Shape;5812;p83"/>
          <p:cNvGrpSpPr/>
          <p:nvPr/>
        </p:nvGrpSpPr>
        <p:grpSpPr>
          <a:xfrm>
            <a:off x="8163140" y="3526708"/>
            <a:ext cx="269068" cy="645491"/>
            <a:chOff x="7026852" y="3311869"/>
            <a:chExt cx="434331" cy="1041954"/>
          </a:xfrm>
        </p:grpSpPr>
        <p:sp>
          <p:nvSpPr>
            <p:cNvPr id="5813" name="Google Shape;5813;p8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83"/>
          <p:cNvGrpSpPr/>
          <p:nvPr/>
        </p:nvGrpSpPr>
        <p:grpSpPr>
          <a:xfrm>
            <a:off x="6179721" y="3565945"/>
            <a:ext cx="293882" cy="293836"/>
            <a:chOff x="4873519" y="3311869"/>
            <a:chExt cx="499374" cy="499296"/>
          </a:xfrm>
        </p:grpSpPr>
        <p:sp>
          <p:nvSpPr>
            <p:cNvPr id="5817" name="Google Shape;5817;p8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3"/>
          <p:cNvGrpSpPr/>
          <p:nvPr/>
        </p:nvGrpSpPr>
        <p:grpSpPr>
          <a:xfrm>
            <a:off x="6179721" y="3878317"/>
            <a:ext cx="293882" cy="293882"/>
            <a:chOff x="4873519" y="3875839"/>
            <a:chExt cx="499374" cy="499374"/>
          </a:xfrm>
        </p:grpSpPr>
        <p:sp>
          <p:nvSpPr>
            <p:cNvPr id="5820" name="Google Shape;5820;p8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3"/>
          <p:cNvGrpSpPr/>
          <p:nvPr/>
        </p:nvGrpSpPr>
        <p:grpSpPr>
          <a:xfrm>
            <a:off x="2410248" y="1850269"/>
            <a:ext cx="698104" cy="698208"/>
            <a:chOff x="2565073" y="2075876"/>
            <a:chExt cx="672482" cy="672518"/>
          </a:xfrm>
        </p:grpSpPr>
        <p:sp>
          <p:nvSpPr>
            <p:cNvPr id="5823" name="Google Shape;5823;p8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3"/>
          <p:cNvGrpSpPr/>
          <p:nvPr/>
        </p:nvGrpSpPr>
        <p:grpSpPr>
          <a:xfrm>
            <a:off x="5633660" y="3534870"/>
            <a:ext cx="438354" cy="637329"/>
            <a:chOff x="1697726" y="3244179"/>
            <a:chExt cx="788124" cy="1146069"/>
          </a:xfrm>
        </p:grpSpPr>
        <p:sp>
          <p:nvSpPr>
            <p:cNvPr id="5830" name="Google Shape;5830;p8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2" name="Google Shape;5832;p83"/>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3" name="Google Shape;5833;p83"/>
          <p:cNvGrpSpPr/>
          <p:nvPr/>
        </p:nvGrpSpPr>
        <p:grpSpPr>
          <a:xfrm>
            <a:off x="7634874" y="1863232"/>
            <a:ext cx="799565" cy="670282"/>
            <a:chOff x="7617850" y="2063282"/>
            <a:chExt cx="799565" cy="670282"/>
          </a:xfrm>
        </p:grpSpPr>
        <p:cxnSp>
          <p:nvCxnSpPr>
            <p:cNvPr id="5834" name="Google Shape;5834;p8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35" name="Google Shape;5835;p8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36" name="Google Shape;5836;p8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37" name="Google Shape;5837;p8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38" name="Google Shape;5838;p8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39" name="Google Shape;5839;p8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40" name="Google Shape;5840;p83"/>
            <p:cNvGrpSpPr/>
            <p:nvPr/>
          </p:nvGrpSpPr>
          <p:grpSpPr>
            <a:xfrm>
              <a:off x="7734309" y="2063282"/>
              <a:ext cx="570957" cy="620095"/>
              <a:chOff x="7734309" y="2063282"/>
              <a:chExt cx="570957" cy="620095"/>
            </a:xfrm>
          </p:grpSpPr>
          <p:grpSp>
            <p:nvGrpSpPr>
              <p:cNvPr id="5841" name="Google Shape;5841;p83"/>
              <p:cNvGrpSpPr/>
              <p:nvPr/>
            </p:nvGrpSpPr>
            <p:grpSpPr>
              <a:xfrm>
                <a:off x="8031573" y="2063282"/>
                <a:ext cx="273693" cy="620095"/>
                <a:chOff x="8031573" y="2063282"/>
                <a:chExt cx="273693" cy="620095"/>
              </a:xfrm>
            </p:grpSpPr>
            <p:sp>
              <p:nvSpPr>
                <p:cNvPr id="5842" name="Google Shape;5842;p8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83"/>
              <p:cNvGrpSpPr/>
              <p:nvPr/>
            </p:nvGrpSpPr>
            <p:grpSpPr>
              <a:xfrm flipH="1">
                <a:off x="7734309" y="2063282"/>
                <a:ext cx="273693" cy="620095"/>
                <a:chOff x="8031573" y="2063282"/>
                <a:chExt cx="273693" cy="620095"/>
              </a:xfrm>
            </p:grpSpPr>
            <p:sp>
              <p:nvSpPr>
                <p:cNvPr id="5847" name="Google Shape;5847;p8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51" name="Google Shape;5851;p83"/>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3"/>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3" name="Google Shape;5853;p83"/>
          <p:cNvGrpSpPr/>
          <p:nvPr/>
        </p:nvGrpSpPr>
        <p:grpSpPr>
          <a:xfrm>
            <a:off x="7821480" y="2716716"/>
            <a:ext cx="602567" cy="601884"/>
            <a:chOff x="1186975" y="238125"/>
            <a:chExt cx="5244275" cy="5238325"/>
          </a:xfrm>
        </p:grpSpPr>
        <p:sp>
          <p:nvSpPr>
            <p:cNvPr id="5854" name="Google Shape;5854;p8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83"/>
          <p:cNvGrpSpPr/>
          <p:nvPr/>
        </p:nvGrpSpPr>
        <p:grpSpPr>
          <a:xfrm>
            <a:off x="3264218" y="1856199"/>
            <a:ext cx="651848" cy="687338"/>
            <a:chOff x="3400515" y="2056248"/>
            <a:chExt cx="698134" cy="735987"/>
          </a:xfrm>
        </p:grpSpPr>
        <p:grpSp>
          <p:nvGrpSpPr>
            <p:cNvPr id="5859" name="Google Shape;5859;p83"/>
            <p:cNvGrpSpPr/>
            <p:nvPr/>
          </p:nvGrpSpPr>
          <p:grpSpPr>
            <a:xfrm>
              <a:off x="3400515" y="2283913"/>
              <a:ext cx="312919" cy="219900"/>
              <a:chOff x="3400515" y="2283913"/>
              <a:chExt cx="312919" cy="219900"/>
            </a:xfrm>
          </p:grpSpPr>
          <p:sp>
            <p:nvSpPr>
              <p:cNvPr id="5860" name="Google Shape;5860;p8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61" name="Google Shape;5861;p8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62" name="Google Shape;5862;p83"/>
            <p:cNvGrpSpPr/>
            <p:nvPr/>
          </p:nvGrpSpPr>
          <p:grpSpPr>
            <a:xfrm>
              <a:off x="3547823" y="2461089"/>
              <a:ext cx="219900" cy="331146"/>
              <a:chOff x="3547823" y="2461089"/>
              <a:chExt cx="219900" cy="331146"/>
            </a:xfrm>
          </p:grpSpPr>
          <p:sp>
            <p:nvSpPr>
              <p:cNvPr id="5863" name="Google Shape;5863;p8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64" name="Google Shape;5864;p8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65" name="Google Shape;5865;p83"/>
            <p:cNvGrpSpPr/>
            <p:nvPr/>
          </p:nvGrpSpPr>
          <p:grpSpPr>
            <a:xfrm>
              <a:off x="3734138" y="2461089"/>
              <a:ext cx="219900" cy="331146"/>
              <a:chOff x="3734138" y="2461089"/>
              <a:chExt cx="219900" cy="331146"/>
            </a:xfrm>
          </p:grpSpPr>
          <p:sp>
            <p:nvSpPr>
              <p:cNvPr id="5866" name="Google Shape;5866;p8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67" name="Google Shape;5867;p8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68" name="Google Shape;5868;p83"/>
            <p:cNvGrpSpPr/>
            <p:nvPr/>
          </p:nvGrpSpPr>
          <p:grpSpPr>
            <a:xfrm>
              <a:off x="3787560" y="2281742"/>
              <a:ext cx="311089" cy="219900"/>
              <a:chOff x="3787560" y="2281742"/>
              <a:chExt cx="311089" cy="219900"/>
            </a:xfrm>
          </p:grpSpPr>
          <p:sp>
            <p:nvSpPr>
              <p:cNvPr id="5869" name="Google Shape;5869;p8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70" name="Google Shape;5870;p8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71" name="Google Shape;5871;p83"/>
            <p:cNvGrpSpPr/>
            <p:nvPr/>
          </p:nvGrpSpPr>
          <p:grpSpPr>
            <a:xfrm>
              <a:off x="3637290" y="2056248"/>
              <a:ext cx="219900" cy="330736"/>
              <a:chOff x="3637290" y="2056248"/>
              <a:chExt cx="219900" cy="330736"/>
            </a:xfrm>
          </p:grpSpPr>
          <p:sp>
            <p:nvSpPr>
              <p:cNvPr id="5872" name="Google Shape;5872;p8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73" name="Google Shape;5873;p8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74" name="Google Shape;5874;p83"/>
          <p:cNvGrpSpPr/>
          <p:nvPr/>
        </p:nvGrpSpPr>
        <p:grpSpPr>
          <a:xfrm>
            <a:off x="2555923" y="2726206"/>
            <a:ext cx="1268144" cy="592394"/>
            <a:chOff x="238125" y="1188750"/>
            <a:chExt cx="7140450" cy="3335550"/>
          </a:xfrm>
        </p:grpSpPr>
        <p:sp>
          <p:nvSpPr>
            <p:cNvPr id="5875" name="Google Shape;5875;p8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3"/>
          <p:cNvGrpSpPr/>
          <p:nvPr/>
        </p:nvGrpSpPr>
        <p:grpSpPr>
          <a:xfrm>
            <a:off x="6663824" y="2728360"/>
            <a:ext cx="1053944" cy="590147"/>
            <a:chOff x="238125" y="1335475"/>
            <a:chExt cx="5418735" cy="3034175"/>
          </a:xfrm>
        </p:grpSpPr>
        <p:sp>
          <p:nvSpPr>
            <p:cNvPr id="5881" name="Google Shape;5881;p8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3"/>
          <p:cNvGrpSpPr/>
          <p:nvPr/>
        </p:nvGrpSpPr>
        <p:grpSpPr>
          <a:xfrm>
            <a:off x="4094633" y="3533260"/>
            <a:ext cx="1268207" cy="638939"/>
            <a:chOff x="3967651" y="3645904"/>
            <a:chExt cx="1479304" cy="745292"/>
          </a:xfrm>
        </p:grpSpPr>
        <p:grpSp>
          <p:nvGrpSpPr>
            <p:cNvPr id="5885" name="Google Shape;5885;p83"/>
            <p:cNvGrpSpPr/>
            <p:nvPr/>
          </p:nvGrpSpPr>
          <p:grpSpPr>
            <a:xfrm>
              <a:off x="3967651" y="4009026"/>
              <a:ext cx="1479304" cy="382170"/>
              <a:chOff x="3967651" y="4009026"/>
              <a:chExt cx="1479304" cy="382170"/>
            </a:xfrm>
          </p:grpSpPr>
          <p:grpSp>
            <p:nvGrpSpPr>
              <p:cNvPr id="5886" name="Google Shape;5886;p83"/>
              <p:cNvGrpSpPr/>
              <p:nvPr/>
            </p:nvGrpSpPr>
            <p:grpSpPr>
              <a:xfrm>
                <a:off x="4892216" y="4195630"/>
                <a:ext cx="554739" cy="195566"/>
                <a:chOff x="3604375" y="4892160"/>
                <a:chExt cx="1651500" cy="582215"/>
              </a:xfrm>
            </p:grpSpPr>
            <p:sp>
              <p:nvSpPr>
                <p:cNvPr id="5887" name="Google Shape;5887;p8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83"/>
              <p:cNvGrpSpPr/>
              <p:nvPr/>
            </p:nvGrpSpPr>
            <p:grpSpPr>
              <a:xfrm>
                <a:off x="3967651" y="4146303"/>
                <a:ext cx="579402" cy="244893"/>
                <a:chOff x="851875" y="4745310"/>
                <a:chExt cx="1724925" cy="729065"/>
              </a:xfrm>
            </p:grpSpPr>
            <p:sp>
              <p:nvSpPr>
                <p:cNvPr id="5890" name="Google Shape;5890;p8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3"/>
              <p:cNvGrpSpPr/>
              <p:nvPr/>
            </p:nvGrpSpPr>
            <p:grpSpPr>
              <a:xfrm>
                <a:off x="4460753" y="4009026"/>
                <a:ext cx="493110" cy="382170"/>
                <a:chOff x="2319875" y="4336625"/>
                <a:chExt cx="1468025" cy="1137750"/>
              </a:xfrm>
            </p:grpSpPr>
            <p:sp>
              <p:nvSpPr>
                <p:cNvPr id="5893" name="Google Shape;5893;p8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5" name="Google Shape;5895;p83"/>
            <p:cNvGrpSpPr/>
            <p:nvPr/>
          </p:nvGrpSpPr>
          <p:grpSpPr>
            <a:xfrm>
              <a:off x="4479443" y="3645904"/>
              <a:ext cx="455965" cy="388789"/>
              <a:chOff x="2957425" y="238100"/>
              <a:chExt cx="1910200" cy="1628775"/>
            </a:xfrm>
          </p:grpSpPr>
          <p:sp>
            <p:nvSpPr>
              <p:cNvPr id="5896" name="Google Shape;5896;p8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6" name="Google Shape;5906;p83"/>
          <p:cNvGrpSpPr/>
          <p:nvPr/>
        </p:nvGrpSpPr>
        <p:grpSpPr>
          <a:xfrm>
            <a:off x="2480746" y="3534460"/>
            <a:ext cx="1243128" cy="637739"/>
            <a:chOff x="2496310" y="3693351"/>
            <a:chExt cx="1342906" cy="688926"/>
          </a:xfrm>
        </p:grpSpPr>
        <p:grpSp>
          <p:nvGrpSpPr>
            <p:cNvPr id="5907" name="Google Shape;5907;p83"/>
            <p:cNvGrpSpPr/>
            <p:nvPr/>
          </p:nvGrpSpPr>
          <p:grpSpPr>
            <a:xfrm>
              <a:off x="2496310" y="3693351"/>
              <a:ext cx="1342906" cy="688875"/>
              <a:chOff x="2496310" y="3693351"/>
              <a:chExt cx="1342906" cy="688875"/>
            </a:xfrm>
          </p:grpSpPr>
          <p:sp>
            <p:nvSpPr>
              <p:cNvPr id="5908" name="Google Shape;5908;p8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4" name="Google Shape;5914;p83"/>
              <p:cNvCxnSpPr>
                <a:stCxn id="591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15" name="Google Shape;5915;p83"/>
              <p:cNvCxnSpPr>
                <a:stCxn id="590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16" name="Google Shape;5916;p83"/>
              <p:cNvCxnSpPr>
                <a:stCxn id="591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17" name="Google Shape;5917;p83"/>
              <p:cNvCxnSpPr>
                <a:stCxn id="591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18" name="Google Shape;5918;p83"/>
              <p:cNvCxnSpPr>
                <a:stCxn id="591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19" name="Google Shape;5919;p83"/>
            <p:cNvGrpSpPr/>
            <p:nvPr/>
          </p:nvGrpSpPr>
          <p:grpSpPr>
            <a:xfrm>
              <a:off x="2675275" y="3930557"/>
              <a:ext cx="1003306" cy="451719"/>
              <a:chOff x="2675275" y="4174282"/>
              <a:chExt cx="1003306" cy="451719"/>
            </a:xfrm>
          </p:grpSpPr>
          <p:sp>
            <p:nvSpPr>
              <p:cNvPr id="5920" name="Google Shape;5920;p8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3" name="Google Shape;5923;p83"/>
          <p:cNvGrpSpPr/>
          <p:nvPr/>
        </p:nvGrpSpPr>
        <p:grpSpPr>
          <a:xfrm>
            <a:off x="1654417" y="971307"/>
            <a:ext cx="574511" cy="874709"/>
            <a:chOff x="1715404" y="1112080"/>
            <a:chExt cx="642270" cy="977984"/>
          </a:xfrm>
        </p:grpSpPr>
        <p:grpSp>
          <p:nvGrpSpPr>
            <p:cNvPr id="5924" name="Google Shape;5924;p83"/>
            <p:cNvGrpSpPr/>
            <p:nvPr/>
          </p:nvGrpSpPr>
          <p:grpSpPr>
            <a:xfrm>
              <a:off x="1715404" y="1112080"/>
              <a:ext cx="642270" cy="977984"/>
              <a:chOff x="1715404" y="1112080"/>
              <a:chExt cx="642270" cy="977984"/>
            </a:xfrm>
          </p:grpSpPr>
          <p:sp>
            <p:nvSpPr>
              <p:cNvPr id="5925" name="Google Shape;5925;p8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83"/>
            <p:cNvGrpSpPr/>
            <p:nvPr/>
          </p:nvGrpSpPr>
          <p:grpSpPr>
            <a:xfrm>
              <a:off x="1768927" y="1165603"/>
              <a:ext cx="535225" cy="851367"/>
              <a:chOff x="1768927" y="1165603"/>
              <a:chExt cx="535225" cy="851367"/>
            </a:xfrm>
          </p:grpSpPr>
          <p:sp>
            <p:nvSpPr>
              <p:cNvPr id="5928" name="Google Shape;5928;p8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83"/>
            <p:cNvGrpSpPr/>
            <p:nvPr/>
          </p:nvGrpSpPr>
          <p:grpSpPr>
            <a:xfrm>
              <a:off x="1822449" y="1219125"/>
              <a:ext cx="428180" cy="718859"/>
              <a:chOff x="1822449" y="1219125"/>
              <a:chExt cx="428180" cy="718859"/>
            </a:xfrm>
          </p:grpSpPr>
          <p:sp>
            <p:nvSpPr>
              <p:cNvPr id="5931" name="Google Shape;5931;p8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83"/>
            <p:cNvGrpSpPr/>
            <p:nvPr/>
          </p:nvGrpSpPr>
          <p:grpSpPr>
            <a:xfrm>
              <a:off x="1875972" y="1272648"/>
              <a:ext cx="321135" cy="586939"/>
              <a:chOff x="1875972" y="1272648"/>
              <a:chExt cx="321135" cy="586939"/>
            </a:xfrm>
          </p:grpSpPr>
          <p:sp>
            <p:nvSpPr>
              <p:cNvPr id="5934" name="Google Shape;5934;p8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6" name="Google Shape;5936;p83"/>
          <p:cNvGrpSpPr/>
          <p:nvPr/>
        </p:nvGrpSpPr>
        <p:grpSpPr>
          <a:xfrm>
            <a:off x="7761578" y="3528028"/>
            <a:ext cx="293855" cy="644170"/>
            <a:chOff x="241025" y="3151575"/>
            <a:chExt cx="293855" cy="644170"/>
          </a:xfrm>
        </p:grpSpPr>
        <p:sp>
          <p:nvSpPr>
            <p:cNvPr id="5937" name="Google Shape;5937;p8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83"/>
          <p:cNvGrpSpPr/>
          <p:nvPr/>
        </p:nvGrpSpPr>
        <p:grpSpPr>
          <a:xfrm>
            <a:off x="709562" y="2728028"/>
            <a:ext cx="1779649" cy="591620"/>
            <a:chOff x="246070" y="1983375"/>
            <a:chExt cx="1855347" cy="616849"/>
          </a:xfrm>
        </p:grpSpPr>
        <p:sp>
          <p:nvSpPr>
            <p:cNvPr id="5940" name="Google Shape;5940;p8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83"/>
          <p:cNvGrpSpPr/>
          <p:nvPr/>
        </p:nvGrpSpPr>
        <p:grpSpPr>
          <a:xfrm>
            <a:off x="2320428" y="971307"/>
            <a:ext cx="711055" cy="745993"/>
            <a:chOff x="2496269" y="1171698"/>
            <a:chExt cx="761953" cy="799392"/>
          </a:xfrm>
        </p:grpSpPr>
        <p:grpSp>
          <p:nvGrpSpPr>
            <p:cNvPr id="5950" name="Google Shape;5950;p83"/>
            <p:cNvGrpSpPr/>
            <p:nvPr/>
          </p:nvGrpSpPr>
          <p:grpSpPr>
            <a:xfrm>
              <a:off x="2496269" y="1171698"/>
              <a:ext cx="761953" cy="723022"/>
              <a:chOff x="2496269" y="1171698"/>
              <a:chExt cx="761953" cy="723022"/>
            </a:xfrm>
          </p:grpSpPr>
          <p:sp>
            <p:nvSpPr>
              <p:cNvPr id="5951" name="Google Shape;5951;p8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3" name="Google Shape;5953;p83"/>
              <p:cNvGrpSpPr/>
              <p:nvPr/>
            </p:nvGrpSpPr>
            <p:grpSpPr>
              <a:xfrm>
                <a:off x="2496269" y="1171698"/>
                <a:ext cx="761953" cy="723022"/>
                <a:chOff x="2496269" y="1120652"/>
                <a:chExt cx="761953" cy="723022"/>
              </a:xfrm>
            </p:grpSpPr>
            <p:grpSp>
              <p:nvGrpSpPr>
                <p:cNvPr id="5954" name="Google Shape;5954;p83"/>
                <p:cNvGrpSpPr/>
                <p:nvPr/>
              </p:nvGrpSpPr>
              <p:grpSpPr>
                <a:xfrm>
                  <a:off x="2496269" y="1120652"/>
                  <a:ext cx="761953" cy="723022"/>
                  <a:chOff x="2496269" y="1120652"/>
                  <a:chExt cx="761953" cy="723022"/>
                </a:xfrm>
              </p:grpSpPr>
              <p:grpSp>
                <p:nvGrpSpPr>
                  <p:cNvPr id="5955" name="Google Shape;5955;p83"/>
                  <p:cNvGrpSpPr/>
                  <p:nvPr/>
                </p:nvGrpSpPr>
                <p:grpSpPr>
                  <a:xfrm>
                    <a:off x="2496269" y="1304589"/>
                    <a:ext cx="407089" cy="305057"/>
                    <a:chOff x="2496269" y="1304589"/>
                    <a:chExt cx="407089" cy="305057"/>
                  </a:xfrm>
                </p:grpSpPr>
                <p:sp>
                  <p:nvSpPr>
                    <p:cNvPr id="5956" name="Google Shape;5956;p8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3"/>
                  <p:cNvGrpSpPr/>
                  <p:nvPr/>
                </p:nvGrpSpPr>
                <p:grpSpPr>
                  <a:xfrm>
                    <a:off x="2586468" y="1493376"/>
                    <a:ext cx="358850" cy="349656"/>
                    <a:chOff x="2586468" y="1493376"/>
                    <a:chExt cx="358850" cy="349656"/>
                  </a:xfrm>
                </p:grpSpPr>
                <p:sp>
                  <p:nvSpPr>
                    <p:cNvPr id="5959" name="Google Shape;5959;p8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83"/>
                  <p:cNvGrpSpPr/>
                  <p:nvPr/>
                </p:nvGrpSpPr>
                <p:grpSpPr>
                  <a:xfrm>
                    <a:off x="2807939" y="1494024"/>
                    <a:ext cx="358857" cy="349650"/>
                    <a:chOff x="2807939" y="1494024"/>
                    <a:chExt cx="358857" cy="349650"/>
                  </a:xfrm>
                </p:grpSpPr>
                <p:sp>
                  <p:nvSpPr>
                    <p:cNvPr id="5962" name="Google Shape;5962;p8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83"/>
                  <p:cNvGrpSpPr/>
                  <p:nvPr/>
                </p:nvGrpSpPr>
                <p:grpSpPr>
                  <a:xfrm>
                    <a:off x="2851133" y="1305635"/>
                    <a:ext cx="407089" cy="305057"/>
                    <a:chOff x="2851133" y="1305635"/>
                    <a:chExt cx="407089" cy="305057"/>
                  </a:xfrm>
                </p:grpSpPr>
                <p:sp>
                  <p:nvSpPr>
                    <p:cNvPr id="5965" name="Google Shape;5965;p8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83"/>
                  <p:cNvGrpSpPr/>
                  <p:nvPr/>
                </p:nvGrpSpPr>
                <p:grpSpPr>
                  <a:xfrm>
                    <a:off x="2727495" y="1120652"/>
                    <a:ext cx="300271" cy="396358"/>
                    <a:chOff x="2727495" y="1120652"/>
                    <a:chExt cx="300271" cy="396358"/>
                  </a:xfrm>
                </p:grpSpPr>
                <p:sp>
                  <p:nvSpPr>
                    <p:cNvPr id="5968" name="Google Shape;5968;p8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0" name="Google Shape;5970;p83"/>
                <p:cNvGrpSpPr/>
                <p:nvPr/>
              </p:nvGrpSpPr>
              <p:grpSpPr>
                <a:xfrm>
                  <a:off x="2722305" y="1350460"/>
                  <a:ext cx="308357" cy="308344"/>
                  <a:chOff x="2722305" y="1350460"/>
                  <a:chExt cx="308357" cy="308344"/>
                </a:xfrm>
              </p:grpSpPr>
              <p:sp>
                <p:nvSpPr>
                  <p:cNvPr id="5971" name="Google Shape;5971;p8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83"/>
                  <p:cNvGrpSpPr/>
                  <p:nvPr/>
                </p:nvGrpSpPr>
                <p:grpSpPr>
                  <a:xfrm>
                    <a:off x="2725064" y="1364529"/>
                    <a:ext cx="297954" cy="280182"/>
                    <a:chOff x="2725064" y="1364529"/>
                    <a:chExt cx="297954" cy="280182"/>
                  </a:xfrm>
                </p:grpSpPr>
                <p:sp>
                  <p:nvSpPr>
                    <p:cNvPr id="5973" name="Google Shape;5973;p8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78" name="Google Shape;5978;p8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3"/>
          <p:cNvGrpSpPr/>
          <p:nvPr/>
        </p:nvGrpSpPr>
        <p:grpSpPr>
          <a:xfrm>
            <a:off x="3909129" y="2727412"/>
            <a:ext cx="1569144" cy="591015"/>
            <a:chOff x="3820100" y="3023049"/>
            <a:chExt cx="1303926" cy="491162"/>
          </a:xfrm>
        </p:grpSpPr>
        <p:grpSp>
          <p:nvGrpSpPr>
            <p:cNvPr id="5984" name="Google Shape;5984;p83"/>
            <p:cNvGrpSpPr/>
            <p:nvPr/>
          </p:nvGrpSpPr>
          <p:grpSpPr>
            <a:xfrm>
              <a:off x="3820100" y="3023072"/>
              <a:ext cx="1303926" cy="491139"/>
              <a:chOff x="3820100" y="3023072"/>
              <a:chExt cx="1303926" cy="491139"/>
            </a:xfrm>
          </p:grpSpPr>
          <p:sp>
            <p:nvSpPr>
              <p:cNvPr id="5985" name="Google Shape;5985;p8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3"/>
            <p:cNvGrpSpPr/>
            <p:nvPr/>
          </p:nvGrpSpPr>
          <p:grpSpPr>
            <a:xfrm>
              <a:off x="4132439" y="3023645"/>
              <a:ext cx="393633" cy="177096"/>
              <a:chOff x="4132439" y="3023645"/>
              <a:chExt cx="393633" cy="177096"/>
            </a:xfrm>
          </p:grpSpPr>
          <p:sp>
            <p:nvSpPr>
              <p:cNvPr id="5988" name="Google Shape;5988;p8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83"/>
            <p:cNvGrpSpPr/>
            <p:nvPr/>
          </p:nvGrpSpPr>
          <p:grpSpPr>
            <a:xfrm>
              <a:off x="3921811" y="3023049"/>
              <a:ext cx="1002397" cy="388943"/>
              <a:chOff x="3921811" y="3023049"/>
              <a:chExt cx="1002397" cy="388943"/>
            </a:xfrm>
          </p:grpSpPr>
          <p:sp>
            <p:nvSpPr>
              <p:cNvPr id="5991" name="Google Shape;5991;p8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83"/>
            <p:cNvGrpSpPr/>
            <p:nvPr/>
          </p:nvGrpSpPr>
          <p:grpSpPr>
            <a:xfrm>
              <a:off x="4023645" y="3023049"/>
              <a:ext cx="683032" cy="286722"/>
              <a:chOff x="4023645" y="3023049"/>
              <a:chExt cx="683032" cy="286722"/>
            </a:xfrm>
          </p:grpSpPr>
          <p:sp>
            <p:nvSpPr>
              <p:cNvPr id="5994" name="Google Shape;5994;p8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6" name="Google Shape;5996;p83"/>
          <p:cNvGrpSpPr/>
          <p:nvPr/>
        </p:nvGrpSpPr>
        <p:grpSpPr>
          <a:xfrm>
            <a:off x="1541251" y="1854258"/>
            <a:ext cx="713522" cy="688025"/>
            <a:chOff x="1706078" y="2092648"/>
            <a:chExt cx="660913" cy="637296"/>
          </a:xfrm>
        </p:grpSpPr>
        <p:sp>
          <p:nvSpPr>
            <p:cNvPr id="5997" name="Google Shape;5997;p8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8" name="Google Shape;5998;p83"/>
            <p:cNvGrpSpPr/>
            <p:nvPr/>
          </p:nvGrpSpPr>
          <p:grpSpPr>
            <a:xfrm>
              <a:off x="1706078" y="2092648"/>
              <a:ext cx="660913" cy="575241"/>
              <a:chOff x="1706078" y="2092648"/>
              <a:chExt cx="660913" cy="575241"/>
            </a:xfrm>
          </p:grpSpPr>
          <p:sp>
            <p:nvSpPr>
              <p:cNvPr id="5999" name="Google Shape;5999;p8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2" name="Google Shape;6002;p83"/>
          <p:cNvGrpSpPr/>
          <p:nvPr/>
        </p:nvGrpSpPr>
        <p:grpSpPr>
          <a:xfrm>
            <a:off x="6303109" y="971806"/>
            <a:ext cx="1317459" cy="684168"/>
            <a:chOff x="238125" y="999450"/>
            <a:chExt cx="7140700" cy="3708225"/>
          </a:xfrm>
        </p:grpSpPr>
        <p:sp>
          <p:nvSpPr>
            <p:cNvPr id="6003" name="Google Shape;6003;p8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15"/>
        <p:cNvGrpSpPr/>
        <p:nvPr/>
      </p:nvGrpSpPr>
      <p:grpSpPr>
        <a:xfrm>
          <a:off x="0" y="0"/>
          <a:ext cx="0" cy="0"/>
          <a:chOff x="0" y="0"/>
          <a:chExt cx="0" cy="0"/>
        </a:xfrm>
      </p:grpSpPr>
      <p:grpSp>
        <p:nvGrpSpPr>
          <p:cNvPr id="6016" name="Google Shape;6016;p84"/>
          <p:cNvGrpSpPr/>
          <p:nvPr/>
        </p:nvGrpSpPr>
        <p:grpSpPr>
          <a:xfrm>
            <a:off x="717027" y="967622"/>
            <a:ext cx="1636117" cy="1526144"/>
            <a:chOff x="729238" y="1179665"/>
            <a:chExt cx="1636117" cy="1526144"/>
          </a:xfrm>
        </p:grpSpPr>
        <p:grpSp>
          <p:nvGrpSpPr>
            <p:cNvPr id="6017" name="Google Shape;6017;p84"/>
            <p:cNvGrpSpPr/>
            <p:nvPr/>
          </p:nvGrpSpPr>
          <p:grpSpPr>
            <a:xfrm>
              <a:off x="729238" y="1179665"/>
              <a:ext cx="80700" cy="1526144"/>
              <a:chOff x="729238" y="1179665"/>
              <a:chExt cx="80700" cy="1526144"/>
            </a:xfrm>
          </p:grpSpPr>
          <p:sp>
            <p:nvSpPr>
              <p:cNvPr id="6018" name="Google Shape;6018;p8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84"/>
            <p:cNvGrpSpPr/>
            <p:nvPr/>
          </p:nvGrpSpPr>
          <p:grpSpPr>
            <a:xfrm>
              <a:off x="903098" y="1179665"/>
              <a:ext cx="80700" cy="1526144"/>
              <a:chOff x="903098" y="1179665"/>
              <a:chExt cx="80700" cy="1526144"/>
            </a:xfrm>
          </p:grpSpPr>
          <p:sp>
            <p:nvSpPr>
              <p:cNvPr id="6029" name="Google Shape;6029;p8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84"/>
            <p:cNvGrpSpPr/>
            <p:nvPr/>
          </p:nvGrpSpPr>
          <p:grpSpPr>
            <a:xfrm>
              <a:off x="1076958" y="1179665"/>
              <a:ext cx="80700" cy="1526144"/>
              <a:chOff x="1076958" y="1179665"/>
              <a:chExt cx="80700" cy="1526144"/>
            </a:xfrm>
          </p:grpSpPr>
          <p:sp>
            <p:nvSpPr>
              <p:cNvPr id="6040" name="Google Shape;6040;p8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4"/>
            <p:cNvGrpSpPr/>
            <p:nvPr/>
          </p:nvGrpSpPr>
          <p:grpSpPr>
            <a:xfrm>
              <a:off x="1247707" y="1179665"/>
              <a:ext cx="80700" cy="1526144"/>
              <a:chOff x="1247707" y="1179665"/>
              <a:chExt cx="80700" cy="1526144"/>
            </a:xfrm>
          </p:grpSpPr>
          <p:sp>
            <p:nvSpPr>
              <p:cNvPr id="6051" name="Google Shape;6051;p8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4"/>
            <p:cNvGrpSpPr/>
            <p:nvPr/>
          </p:nvGrpSpPr>
          <p:grpSpPr>
            <a:xfrm>
              <a:off x="1421567" y="1179665"/>
              <a:ext cx="80700" cy="1526144"/>
              <a:chOff x="1421567" y="1179665"/>
              <a:chExt cx="80700" cy="1526144"/>
            </a:xfrm>
          </p:grpSpPr>
          <p:sp>
            <p:nvSpPr>
              <p:cNvPr id="6062" name="Google Shape;6062;p8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4"/>
            <p:cNvGrpSpPr/>
            <p:nvPr/>
          </p:nvGrpSpPr>
          <p:grpSpPr>
            <a:xfrm>
              <a:off x="1592327" y="1179665"/>
              <a:ext cx="80700" cy="1526144"/>
              <a:chOff x="1592327" y="1179665"/>
              <a:chExt cx="80700" cy="1526144"/>
            </a:xfrm>
          </p:grpSpPr>
          <p:sp>
            <p:nvSpPr>
              <p:cNvPr id="6073" name="Google Shape;6073;p8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4"/>
            <p:cNvGrpSpPr/>
            <p:nvPr/>
          </p:nvGrpSpPr>
          <p:grpSpPr>
            <a:xfrm>
              <a:off x="1766187" y="1179665"/>
              <a:ext cx="80700" cy="1526144"/>
              <a:chOff x="1766187" y="1179665"/>
              <a:chExt cx="80700" cy="1526144"/>
            </a:xfrm>
          </p:grpSpPr>
          <p:sp>
            <p:nvSpPr>
              <p:cNvPr id="6084" name="Google Shape;6084;p8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4"/>
            <p:cNvGrpSpPr/>
            <p:nvPr/>
          </p:nvGrpSpPr>
          <p:grpSpPr>
            <a:xfrm>
              <a:off x="1936935" y="1179665"/>
              <a:ext cx="80700" cy="1526144"/>
              <a:chOff x="1936935" y="1179665"/>
              <a:chExt cx="80700" cy="1526144"/>
            </a:xfrm>
          </p:grpSpPr>
          <p:sp>
            <p:nvSpPr>
              <p:cNvPr id="6095" name="Google Shape;6095;p8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84"/>
            <p:cNvGrpSpPr/>
            <p:nvPr/>
          </p:nvGrpSpPr>
          <p:grpSpPr>
            <a:xfrm>
              <a:off x="2110795" y="1179665"/>
              <a:ext cx="80700" cy="1526144"/>
              <a:chOff x="2110795" y="1179665"/>
              <a:chExt cx="80700" cy="1526144"/>
            </a:xfrm>
          </p:grpSpPr>
          <p:sp>
            <p:nvSpPr>
              <p:cNvPr id="6106" name="Google Shape;6106;p8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84"/>
            <p:cNvGrpSpPr/>
            <p:nvPr/>
          </p:nvGrpSpPr>
          <p:grpSpPr>
            <a:xfrm>
              <a:off x="2284655" y="1179665"/>
              <a:ext cx="80700" cy="1526144"/>
              <a:chOff x="2284655" y="1179665"/>
              <a:chExt cx="80700" cy="1526144"/>
            </a:xfrm>
          </p:grpSpPr>
          <p:sp>
            <p:nvSpPr>
              <p:cNvPr id="6117" name="Google Shape;6117;p8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84"/>
          <p:cNvGrpSpPr/>
          <p:nvPr/>
        </p:nvGrpSpPr>
        <p:grpSpPr>
          <a:xfrm>
            <a:off x="2611693" y="986760"/>
            <a:ext cx="1364248" cy="1102133"/>
            <a:chOff x="2623904" y="1198803"/>
            <a:chExt cx="1364248" cy="1102133"/>
          </a:xfrm>
        </p:grpSpPr>
        <p:grpSp>
          <p:nvGrpSpPr>
            <p:cNvPr id="6128" name="Google Shape;6128;p84"/>
            <p:cNvGrpSpPr/>
            <p:nvPr/>
          </p:nvGrpSpPr>
          <p:grpSpPr>
            <a:xfrm>
              <a:off x="2623907" y="1198803"/>
              <a:ext cx="1364245" cy="273000"/>
              <a:chOff x="2623907" y="1198803"/>
              <a:chExt cx="1364245" cy="273000"/>
            </a:xfrm>
          </p:grpSpPr>
          <p:sp>
            <p:nvSpPr>
              <p:cNvPr id="6129" name="Google Shape;6129;p8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84"/>
            <p:cNvGrpSpPr/>
            <p:nvPr/>
          </p:nvGrpSpPr>
          <p:grpSpPr>
            <a:xfrm>
              <a:off x="2623904" y="1476964"/>
              <a:ext cx="1364245" cy="273000"/>
              <a:chOff x="2623904" y="1476964"/>
              <a:chExt cx="1364245" cy="273000"/>
            </a:xfrm>
          </p:grpSpPr>
          <p:sp>
            <p:nvSpPr>
              <p:cNvPr id="6135" name="Google Shape;6135;p8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4"/>
            <p:cNvGrpSpPr/>
            <p:nvPr/>
          </p:nvGrpSpPr>
          <p:grpSpPr>
            <a:xfrm>
              <a:off x="2623907" y="1749775"/>
              <a:ext cx="1364245" cy="273000"/>
              <a:chOff x="2623907" y="1749775"/>
              <a:chExt cx="1364245" cy="273000"/>
            </a:xfrm>
          </p:grpSpPr>
          <p:sp>
            <p:nvSpPr>
              <p:cNvPr id="6141" name="Google Shape;6141;p8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84"/>
            <p:cNvGrpSpPr/>
            <p:nvPr/>
          </p:nvGrpSpPr>
          <p:grpSpPr>
            <a:xfrm>
              <a:off x="2623904" y="2027936"/>
              <a:ext cx="1364245" cy="273000"/>
              <a:chOff x="2623904" y="2027936"/>
              <a:chExt cx="1364245" cy="273000"/>
            </a:xfrm>
          </p:grpSpPr>
          <p:sp>
            <p:nvSpPr>
              <p:cNvPr id="6147" name="Google Shape;6147;p8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84"/>
          <p:cNvGrpSpPr/>
          <p:nvPr/>
        </p:nvGrpSpPr>
        <p:grpSpPr>
          <a:xfrm>
            <a:off x="2601154" y="2445833"/>
            <a:ext cx="1387541" cy="159124"/>
            <a:chOff x="3200660" y="2180272"/>
            <a:chExt cx="2563824" cy="378237"/>
          </a:xfrm>
        </p:grpSpPr>
        <p:sp>
          <p:nvSpPr>
            <p:cNvPr id="6153" name="Google Shape;6153;p8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84"/>
          <p:cNvGrpSpPr/>
          <p:nvPr/>
        </p:nvGrpSpPr>
        <p:grpSpPr>
          <a:xfrm>
            <a:off x="2597679" y="2723597"/>
            <a:ext cx="1390502" cy="159625"/>
            <a:chOff x="3530150" y="2790075"/>
            <a:chExt cx="1962600" cy="225300"/>
          </a:xfrm>
        </p:grpSpPr>
        <p:sp>
          <p:nvSpPr>
            <p:cNvPr id="6172" name="Google Shape;6172;p8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84"/>
          <p:cNvGrpSpPr/>
          <p:nvPr/>
        </p:nvGrpSpPr>
        <p:grpSpPr>
          <a:xfrm>
            <a:off x="2597736" y="3001862"/>
            <a:ext cx="1411629" cy="154175"/>
            <a:chOff x="3558802" y="4011244"/>
            <a:chExt cx="1866000" cy="111600"/>
          </a:xfrm>
        </p:grpSpPr>
        <p:sp>
          <p:nvSpPr>
            <p:cNvPr id="6175" name="Google Shape;6175;p8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84"/>
          <p:cNvGrpSpPr/>
          <p:nvPr/>
        </p:nvGrpSpPr>
        <p:grpSpPr>
          <a:xfrm>
            <a:off x="2598024" y="2207432"/>
            <a:ext cx="1383503" cy="119761"/>
            <a:chOff x="3465975" y="2270258"/>
            <a:chExt cx="1986364" cy="171947"/>
          </a:xfrm>
        </p:grpSpPr>
        <p:sp>
          <p:nvSpPr>
            <p:cNvPr id="6178" name="Google Shape;6178;p8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84"/>
          <p:cNvGrpSpPr/>
          <p:nvPr/>
        </p:nvGrpSpPr>
        <p:grpSpPr>
          <a:xfrm>
            <a:off x="2609031" y="3571205"/>
            <a:ext cx="1369531" cy="195460"/>
            <a:chOff x="723300" y="4253549"/>
            <a:chExt cx="2276482" cy="324900"/>
          </a:xfrm>
        </p:grpSpPr>
        <p:sp>
          <p:nvSpPr>
            <p:cNvPr id="6187" name="Google Shape;6187;p8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4"/>
          <p:cNvGrpSpPr/>
          <p:nvPr/>
        </p:nvGrpSpPr>
        <p:grpSpPr>
          <a:xfrm>
            <a:off x="2598592" y="3272446"/>
            <a:ext cx="1389066" cy="180119"/>
            <a:chOff x="705948" y="3788465"/>
            <a:chExt cx="2308953" cy="299400"/>
          </a:xfrm>
        </p:grpSpPr>
        <p:sp>
          <p:nvSpPr>
            <p:cNvPr id="6193" name="Google Shape;6193;p8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84"/>
          <p:cNvGrpSpPr/>
          <p:nvPr/>
        </p:nvGrpSpPr>
        <p:grpSpPr>
          <a:xfrm>
            <a:off x="4195583" y="1876400"/>
            <a:ext cx="1433821" cy="191501"/>
            <a:chOff x="4273350" y="2088443"/>
            <a:chExt cx="1433821" cy="191501"/>
          </a:xfrm>
        </p:grpSpPr>
        <p:grpSp>
          <p:nvGrpSpPr>
            <p:cNvPr id="6199" name="Google Shape;6199;p84"/>
            <p:cNvGrpSpPr/>
            <p:nvPr/>
          </p:nvGrpSpPr>
          <p:grpSpPr>
            <a:xfrm>
              <a:off x="4273350" y="2088443"/>
              <a:ext cx="1433821" cy="0"/>
              <a:chOff x="5224975" y="2962250"/>
              <a:chExt cx="1544400" cy="0"/>
            </a:xfrm>
          </p:grpSpPr>
          <p:cxnSp>
            <p:nvCxnSpPr>
              <p:cNvPr id="6200" name="Google Shape;6200;p8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01" name="Google Shape;6201;p8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02" name="Google Shape;6202;p84"/>
            <p:cNvGrpSpPr/>
            <p:nvPr/>
          </p:nvGrpSpPr>
          <p:grpSpPr>
            <a:xfrm>
              <a:off x="4273350" y="2279944"/>
              <a:ext cx="1433821" cy="0"/>
              <a:chOff x="5224975" y="2962250"/>
              <a:chExt cx="1544400" cy="0"/>
            </a:xfrm>
          </p:grpSpPr>
          <p:cxnSp>
            <p:nvCxnSpPr>
              <p:cNvPr id="6203" name="Google Shape;6203;p8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04" name="Google Shape;6204;p8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05" name="Google Shape;6205;p84"/>
          <p:cNvGrpSpPr/>
          <p:nvPr/>
        </p:nvGrpSpPr>
        <p:grpSpPr>
          <a:xfrm>
            <a:off x="2646529" y="3885304"/>
            <a:ext cx="1304609" cy="294074"/>
            <a:chOff x="2658741" y="4097347"/>
            <a:chExt cx="1304609" cy="294074"/>
          </a:xfrm>
        </p:grpSpPr>
        <p:grpSp>
          <p:nvGrpSpPr>
            <p:cNvPr id="6206" name="Google Shape;6206;p84"/>
            <p:cNvGrpSpPr/>
            <p:nvPr/>
          </p:nvGrpSpPr>
          <p:grpSpPr>
            <a:xfrm>
              <a:off x="2658741" y="4097347"/>
              <a:ext cx="118572" cy="294074"/>
              <a:chOff x="3343310" y="4475555"/>
              <a:chExt cx="127717" cy="316753"/>
            </a:xfrm>
          </p:grpSpPr>
          <p:sp>
            <p:nvSpPr>
              <p:cNvPr id="6207" name="Google Shape;6207;p8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4"/>
            <p:cNvGrpSpPr/>
            <p:nvPr/>
          </p:nvGrpSpPr>
          <p:grpSpPr>
            <a:xfrm>
              <a:off x="3815519" y="4098388"/>
              <a:ext cx="147831" cy="291991"/>
              <a:chOff x="3527539" y="4476677"/>
              <a:chExt cx="159232" cy="314510"/>
            </a:xfrm>
          </p:grpSpPr>
          <p:sp>
            <p:nvSpPr>
              <p:cNvPr id="6210" name="Google Shape;6210;p8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4"/>
            <p:cNvGrpSpPr/>
            <p:nvPr/>
          </p:nvGrpSpPr>
          <p:grpSpPr>
            <a:xfrm>
              <a:off x="3511696" y="4098388"/>
              <a:ext cx="147831" cy="291991"/>
              <a:chOff x="3527539" y="4476677"/>
              <a:chExt cx="159232" cy="314510"/>
            </a:xfrm>
          </p:grpSpPr>
          <p:sp>
            <p:nvSpPr>
              <p:cNvPr id="6213" name="Google Shape;6213;p8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4"/>
            <p:cNvGrpSpPr/>
            <p:nvPr/>
          </p:nvGrpSpPr>
          <p:grpSpPr>
            <a:xfrm>
              <a:off x="3207874" y="4098388"/>
              <a:ext cx="147831" cy="291991"/>
              <a:chOff x="3527539" y="4476677"/>
              <a:chExt cx="159232" cy="314510"/>
            </a:xfrm>
          </p:grpSpPr>
          <p:sp>
            <p:nvSpPr>
              <p:cNvPr id="6216" name="Google Shape;6216;p8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4"/>
            <p:cNvGrpSpPr/>
            <p:nvPr/>
          </p:nvGrpSpPr>
          <p:grpSpPr>
            <a:xfrm>
              <a:off x="2933305" y="4097347"/>
              <a:ext cx="118572" cy="294074"/>
              <a:chOff x="3343310" y="4475555"/>
              <a:chExt cx="127717" cy="316753"/>
            </a:xfrm>
          </p:grpSpPr>
          <p:sp>
            <p:nvSpPr>
              <p:cNvPr id="6219" name="Google Shape;6219;p8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1" name="Google Shape;6221;p84"/>
          <p:cNvGrpSpPr/>
          <p:nvPr/>
        </p:nvGrpSpPr>
        <p:grpSpPr>
          <a:xfrm>
            <a:off x="4197138" y="963998"/>
            <a:ext cx="1430711" cy="751237"/>
            <a:chOff x="5159450" y="1919950"/>
            <a:chExt cx="1541050" cy="862500"/>
          </a:xfrm>
        </p:grpSpPr>
        <p:sp>
          <p:nvSpPr>
            <p:cNvPr id="6222" name="Google Shape;6222;p8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23" name="Google Shape;6223;p84"/>
            <p:cNvGrpSpPr/>
            <p:nvPr/>
          </p:nvGrpSpPr>
          <p:grpSpPr>
            <a:xfrm>
              <a:off x="5159450" y="1919950"/>
              <a:ext cx="1541050" cy="862500"/>
              <a:chOff x="5159450" y="1919950"/>
              <a:chExt cx="1541050" cy="862500"/>
            </a:xfrm>
          </p:grpSpPr>
          <p:cxnSp>
            <p:nvCxnSpPr>
              <p:cNvPr id="6224" name="Google Shape;6224;p8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25" name="Google Shape;6225;p8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26" name="Google Shape;6226;p84"/>
          <p:cNvGrpSpPr/>
          <p:nvPr/>
        </p:nvGrpSpPr>
        <p:grpSpPr>
          <a:xfrm>
            <a:off x="4245275" y="2227768"/>
            <a:ext cx="1334436" cy="967914"/>
            <a:chOff x="4294923" y="2439811"/>
            <a:chExt cx="1334436" cy="967914"/>
          </a:xfrm>
        </p:grpSpPr>
        <p:grpSp>
          <p:nvGrpSpPr>
            <p:cNvPr id="6227" name="Google Shape;6227;p84"/>
            <p:cNvGrpSpPr/>
            <p:nvPr/>
          </p:nvGrpSpPr>
          <p:grpSpPr>
            <a:xfrm>
              <a:off x="4960455" y="2469658"/>
              <a:ext cx="668904" cy="885524"/>
              <a:chOff x="4960455" y="2469658"/>
              <a:chExt cx="668904" cy="885524"/>
            </a:xfrm>
          </p:grpSpPr>
          <p:sp>
            <p:nvSpPr>
              <p:cNvPr id="6228" name="Google Shape;6228;p8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84"/>
            <p:cNvGrpSpPr/>
            <p:nvPr/>
          </p:nvGrpSpPr>
          <p:grpSpPr>
            <a:xfrm>
              <a:off x="4294923" y="2469658"/>
              <a:ext cx="668951" cy="885524"/>
              <a:chOff x="4294923" y="2469658"/>
              <a:chExt cx="668951" cy="885524"/>
            </a:xfrm>
          </p:grpSpPr>
          <p:sp>
            <p:nvSpPr>
              <p:cNvPr id="6235" name="Google Shape;6235;p8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8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4"/>
          <p:cNvGrpSpPr/>
          <p:nvPr/>
        </p:nvGrpSpPr>
        <p:grpSpPr>
          <a:xfrm>
            <a:off x="4231478" y="3282213"/>
            <a:ext cx="1430949" cy="897289"/>
            <a:chOff x="4351371" y="3547942"/>
            <a:chExt cx="1345130" cy="843475"/>
          </a:xfrm>
        </p:grpSpPr>
        <p:grpSp>
          <p:nvGrpSpPr>
            <p:cNvPr id="6243" name="Google Shape;6243;p84"/>
            <p:cNvGrpSpPr/>
            <p:nvPr/>
          </p:nvGrpSpPr>
          <p:grpSpPr>
            <a:xfrm>
              <a:off x="4351371" y="4209917"/>
              <a:ext cx="1345130" cy="181500"/>
              <a:chOff x="4351371" y="4209917"/>
              <a:chExt cx="1345130" cy="181500"/>
            </a:xfrm>
          </p:grpSpPr>
          <p:sp>
            <p:nvSpPr>
              <p:cNvPr id="6244" name="Google Shape;6244;p8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5" name="Google Shape;6245;p8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46" name="Google Shape;6246;p84"/>
            <p:cNvGrpSpPr/>
            <p:nvPr/>
          </p:nvGrpSpPr>
          <p:grpSpPr>
            <a:xfrm>
              <a:off x="4403010" y="3985221"/>
              <a:ext cx="1109518" cy="181500"/>
              <a:chOff x="4403010" y="3985221"/>
              <a:chExt cx="1109518" cy="181500"/>
            </a:xfrm>
          </p:grpSpPr>
          <p:sp>
            <p:nvSpPr>
              <p:cNvPr id="6247" name="Google Shape;6247;p8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8" name="Google Shape;6248;p8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49" name="Google Shape;6249;p84"/>
            <p:cNvGrpSpPr/>
            <p:nvPr/>
          </p:nvGrpSpPr>
          <p:grpSpPr>
            <a:xfrm>
              <a:off x="4618704" y="3766582"/>
              <a:ext cx="807858" cy="181500"/>
              <a:chOff x="4618704" y="3766582"/>
              <a:chExt cx="807858" cy="181500"/>
            </a:xfrm>
          </p:grpSpPr>
          <p:sp>
            <p:nvSpPr>
              <p:cNvPr id="6250" name="Google Shape;6250;p8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1" name="Google Shape;6251;p8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52" name="Google Shape;6252;p84"/>
            <p:cNvGrpSpPr/>
            <p:nvPr/>
          </p:nvGrpSpPr>
          <p:grpSpPr>
            <a:xfrm>
              <a:off x="4735238" y="3547942"/>
              <a:ext cx="462839" cy="181500"/>
              <a:chOff x="4735238" y="3547942"/>
              <a:chExt cx="462839" cy="181500"/>
            </a:xfrm>
          </p:grpSpPr>
          <p:sp>
            <p:nvSpPr>
              <p:cNvPr id="6253" name="Google Shape;6253;p8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4" name="Google Shape;6254;p8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55" name="Google Shape;6255;p84"/>
          <p:cNvGrpSpPr/>
          <p:nvPr/>
        </p:nvGrpSpPr>
        <p:grpSpPr>
          <a:xfrm>
            <a:off x="7407836" y="2217537"/>
            <a:ext cx="1020955" cy="928853"/>
            <a:chOff x="926675" y="238125"/>
            <a:chExt cx="5755100" cy="5232975"/>
          </a:xfrm>
        </p:grpSpPr>
        <p:sp>
          <p:nvSpPr>
            <p:cNvPr id="6256" name="Google Shape;6256;p8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4"/>
          <p:cNvGrpSpPr/>
          <p:nvPr/>
        </p:nvGrpSpPr>
        <p:grpSpPr>
          <a:xfrm>
            <a:off x="715210" y="2616272"/>
            <a:ext cx="1695374" cy="1560837"/>
            <a:chOff x="727421" y="2828315"/>
            <a:chExt cx="1695374" cy="1560837"/>
          </a:xfrm>
        </p:grpSpPr>
        <p:grpSp>
          <p:nvGrpSpPr>
            <p:cNvPr id="6261" name="Google Shape;6261;p84"/>
            <p:cNvGrpSpPr/>
            <p:nvPr/>
          </p:nvGrpSpPr>
          <p:grpSpPr>
            <a:xfrm>
              <a:off x="727421" y="2828315"/>
              <a:ext cx="1695374" cy="1560837"/>
              <a:chOff x="734799" y="2782450"/>
              <a:chExt cx="1571100" cy="1577400"/>
            </a:xfrm>
          </p:grpSpPr>
          <p:cxnSp>
            <p:nvCxnSpPr>
              <p:cNvPr id="6262" name="Google Shape;6262;p8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63" name="Google Shape;6263;p8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64" name="Google Shape;6264;p84"/>
            <p:cNvGrpSpPr/>
            <p:nvPr/>
          </p:nvGrpSpPr>
          <p:grpSpPr>
            <a:xfrm>
              <a:off x="819108" y="2882501"/>
              <a:ext cx="1556791" cy="1426186"/>
              <a:chOff x="819108" y="2882501"/>
              <a:chExt cx="1556791" cy="1426186"/>
            </a:xfrm>
          </p:grpSpPr>
          <p:grpSp>
            <p:nvGrpSpPr>
              <p:cNvPr id="6265" name="Google Shape;6265;p84"/>
              <p:cNvGrpSpPr/>
              <p:nvPr/>
            </p:nvGrpSpPr>
            <p:grpSpPr>
              <a:xfrm>
                <a:off x="819108" y="2882501"/>
                <a:ext cx="103104" cy="1426186"/>
                <a:chOff x="4674013" y="3100904"/>
                <a:chExt cx="122758" cy="1698043"/>
              </a:xfrm>
            </p:grpSpPr>
            <p:sp>
              <p:nvSpPr>
                <p:cNvPr id="6266" name="Google Shape;6266;p8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4"/>
              <p:cNvGrpSpPr/>
              <p:nvPr/>
            </p:nvGrpSpPr>
            <p:grpSpPr>
              <a:xfrm>
                <a:off x="1062475" y="2882501"/>
                <a:ext cx="103104" cy="1426186"/>
                <a:chOff x="4940438" y="3100904"/>
                <a:chExt cx="122758" cy="1698043"/>
              </a:xfrm>
            </p:grpSpPr>
            <p:sp>
              <p:nvSpPr>
                <p:cNvPr id="6274" name="Google Shape;6274;p8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84"/>
              <p:cNvGrpSpPr/>
              <p:nvPr/>
            </p:nvGrpSpPr>
            <p:grpSpPr>
              <a:xfrm>
                <a:off x="1299324" y="2882501"/>
                <a:ext cx="103104" cy="1426186"/>
                <a:chOff x="5206863" y="3100904"/>
                <a:chExt cx="122758" cy="1698043"/>
              </a:xfrm>
            </p:grpSpPr>
            <p:sp>
              <p:nvSpPr>
                <p:cNvPr id="6282" name="Google Shape;6282;p8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84"/>
              <p:cNvGrpSpPr/>
              <p:nvPr/>
            </p:nvGrpSpPr>
            <p:grpSpPr>
              <a:xfrm>
                <a:off x="1786057" y="2882501"/>
                <a:ext cx="103104" cy="1426186"/>
                <a:chOff x="6006138" y="3143629"/>
                <a:chExt cx="122758" cy="1698043"/>
              </a:xfrm>
            </p:grpSpPr>
            <p:sp>
              <p:nvSpPr>
                <p:cNvPr id="6290" name="Google Shape;6290;p8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84"/>
              <p:cNvGrpSpPr/>
              <p:nvPr/>
            </p:nvGrpSpPr>
            <p:grpSpPr>
              <a:xfrm>
                <a:off x="2029422" y="2882501"/>
                <a:ext cx="103104" cy="1426186"/>
                <a:chOff x="6805413" y="3100904"/>
                <a:chExt cx="122758" cy="1698043"/>
              </a:xfrm>
            </p:grpSpPr>
            <p:sp>
              <p:nvSpPr>
                <p:cNvPr id="6298" name="Google Shape;6298;p8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4"/>
              <p:cNvGrpSpPr/>
              <p:nvPr/>
            </p:nvGrpSpPr>
            <p:grpSpPr>
              <a:xfrm>
                <a:off x="2272795" y="2882501"/>
                <a:ext cx="103104" cy="1426186"/>
                <a:chOff x="5206863" y="3100904"/>
                <a:chExt cx="122758" cy="1698043"/>
              </a:xfrm>
            </p:grpSpPr>
            <p:sp>
              <p:nvSpPr>
                <p:cNvPr id="6306" name="Google Shape;6306;p8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4"/>
              <p:cNvGrpSpPr/>
              <p:nvPr/>
            </p:nvGrpSpPr>
            <p:grpSpPr>
              <a:xfrm>
                <a:off x="1542694" y="2882501"/>
                <a:ext cx="103104" cy="1426186"/>
                <a:chOff x="6006138" y="3143629"/>
                <a:chExt cx="122758" cy="1698043"/>
              </a:xfrm>
            </p:grpSpPr>
            <p:sp>
              <p:nvSpPr>
                <p:cNvPr id="6314" name="Google Shape;6314;p8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21" name="Google Shape;6321;p84"/>
          <p:cNvGrpSpPr/>
          <p:nvPr/>
        </p:nvGrpSpPr>
        <p:grpSpPr>
          <a:xfrm>
            <a:off x="5671260" y="3305994"/>
            <a:ext cx="2749952" cy="870677"/>
            <a:chOff x="238125" y="1725700"/>
            <a:chExt cx="7139025" cy="2260325"/>
          </a:xfrm>
        </p:grpSpPr>
        <p:sp>
          <p:nvSpPr>
            <p:cNvPr id="6322" name="Google Shape;6322;p8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84"/>
          <p:cNvGrpSpPr/>
          <p:nvPr/>
        </p:nvGrpSpPr>
        <p:grpSpPr>
          <a:xfrm>
            <a:off x="5941424" y="2247740"/>
            <a:ext cx="1105452" cy="916747"/>
            <a:chOff x="5249100" y="1210600"/>
            <a:chExt cx="3502700" cy="2904775"/>
          </a:xfrm>
        </p:grpSpPr>
        <p:sp>
          <p:nvSpPr>
            <p:cNvPr id="6333" name="Google Shape;6333;p8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7" name="Google Shape;6337;p8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38" name="Google Shape;6338;p8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39" name="Google Shape;6339;p8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40" name="Google Shape;6340;p8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41" name="Google Shape;6341;p8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4"/>
          <p:cNvGrpSpPr/>
          <p:nvPr/>
        </p:nvGrpSpPr>
        <p:grpSpPr>
          <a:xfrm>
            <a:off x="7123972" y="967158"/>
            <a:ext cx="1304650" cy="1124856"/>
            <a:chOff x="7287122" y="1165658"/>
            <a:chExt cx="1219413" cy="1051365"/>
          </a:xfrm>
        </p:grpSpPr>
        <p:grpSp>
          <p:nvGrpSpPr>
            <p:cNvPr id="6343" name="Google Shape;6343;p84"/>
            <p:cNvGrpSpPr/>
            <p:nvPr/>
          </p:nvGrpSpPr>
          <p:grpSpPr>
            <a:xfrm>
              <a:off x="7287122" y="1969723"/>
              <a:ext cx="1219413" cy="247300"/>
              <a:chOff x="7287122" y="1969723"/>
              <a:chExt cx="1219413" cy="247300"/>
            </a:xfrm>
          </p:grpSpPr>
          <p:sp>
            <p:nvSpPr>
              <p:cNvPr id="6344" name="Google Shape;6344;p8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84"/>
              <p:cNvGrpSpPr/>
              <p:nvPr/>
            </p:nvGrpSpPr>
            <p:grpSpPr>
              <a:xfrm>
                <a:off x="7287122" y="2063892"/>
                <a:ext cx="1151753" cy="73428"/>
                <a:chOff x="7287122" y="2063892"/>
                <a:chExt cx="1151753" cy="73428"/>
              </a:xfrm>
            </p:grpSpPr>
            <p:sp>
              <p:nvSpPr>
                <p:cNvPr id="6346" name="Google Shape;6346;p8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7" name="Google Shape;6347;p8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48" name="Google Shape;6348;p84"/>
            <p:cNvGrpSpPr/>
            <p:nvPr/>
          </p:nvGrpSpPr>
          <p:grpSpPr>
            <a:xfrm>
              <a:off x="7287122" y="1712201"/>
              <a:ext cx="1219403" cy="246767"/>
              <a:chOff x="7287122" y="1712201"/>
              <a:chExt cx="1219403" cy="246767"/>
            </a:xfrm>
          </p:grpSpPr>
          <p:sp>
            <p:nvSpPr>
              <p:cNvPr id="6349" name="Google Shape;6349;p8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84"/>
              <p:cNvGrpSpPr/>
              <p:nvPr/>
            </p:nvGrpSpPr>
            <p:grpSpPr>
              <a:xfrm>
                <a:off x="7287122" y="1842861"/>
                <a:ext cx="1005303" cy="73419"/>
                <a:chOff x="7287122" y="1842861"/>
                <a:chExt cx="1005303" cy="73419"/>
              </a:xfrm>
            </p:grpSpPr>
            <p:sp>
              <p:nvSpPr>
                <p:cNvPr id="6351" name="Google Shape;6351;p8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2" name="Google Shape;6352;p8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53" name="Google Shape;6353;p84"/>
            <p:cNvGrpSpPr/>
            <p:nvPr/>
          </p:nvGrpSpPr>
          <p:grpSpPr>
            <a:xfrm>
              <a:off x="7287122" y="1447520"/>
              <a:ext cx="1219403" cy="286667"/>
              <a:chOff x="7287122" y="1447520"/>
              <a:chExt cx="1219403" cy="286667"/>
            </a:xfrm>
          </p:grpSpPr>
          <p:sp>
            <p:nvSpPr>
              <p:cNvPr id="6354" name="Google Shape;6354;p8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84"/>
              <p:cNvGrpSpPr/>
              <p:nvPr/>
            </p:nvGrpSpPr>
            <p:grpSpPr>
              <a:xfrm>
                <a:off x="7287122" y="1581977"/>
                <a:ext cx="852803" cy="73428"/>
                <a:chOff x="7287122" y="1581977"/>
                <a:chExt cx="852803" cy="73428"/>
              </a:xfrm>
            </p:grpSpPr>
            <p:sp>
              <p:nvSpPr>
                <p:cNvPr id="6356" name="Google Shape;6356;p8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7" name="Google Shape;6357;p8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58" name="Google Shape;6358;p84"/>
            <p:cNvGrpSpPr/>
            <p:nvPr/>
          </p:nvGrpSpPr>
          <p:grpSpPr>
            <a:xfrm>
              <a:off x="7287122" y="1165658"/>
              <a:ext cx="1219403" cy="344253"/>
              <a:chOff x="7287122" y="1165658"/>
              <a:chExt cx="1219403" cy="344253"/>
            </a:xfrm>
          </p:grpSpPr>
          <p:sp>
            <p:nvSpPr>
              <p:cNvPr id="6359" name="Google Shape;6359;p8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0" name="Google Shape;6360;p84"/>
              <p:cNvGrpSpPr/>
              <p:nvPr/>
            </p:nvGrpSpPr>
            <p:grpSpPr>
              <a:xfrm>
                <a:off x="7287122" y="1341025"/>
                <a:ext cx="695703" cy="73419"/>
                <a:chOff x="7287122" y="1341025"/>
                <a:chExt cx="695703" cy="73419"/>
              </a:xfrm>
            </p:grpSpPr>
            <p:sp>
              <p:nvSpPr>
                <p:cNvPr id="6361" name="Google Shape;6361;p8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2" name="Google Shape;6362;p8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63" name="Google Shape;6363;p84"/>
          <p:cNvGrpSpPr/>
          <p:nvPr/>
        </p:nvGrpSpPr>
        <p:grpSpPr>
          <a:xfrm>
            <a:off x="5790464" y="973181"/>
            <a:ext cx="1397729" cy="1098540"/>
            <a:chOff x="5900602" y="1193063"/>
            <a:chExt cx="1299851" cy="1021707"/>
          </a:xfrm>
        </p:grpSpPr>
        <p:grpSp>
          <p:nvGrpSpPr>
            <p:cNvPr id="6364" name="Google Shape;6364;p84"/>
            <p:cNvGrpSpPr/>
            <p:nvPr/>
          </p:nvGrpSpPr>
          <p:grpSpPr>
            <a:xfrm>
              <a:off x="6520337" y="1193063"/>
              <a:ext cx="341815" cy="799959"/>
              <a:chOff x="6520337" y="1193063"/>
              <a:chExt cx="341815" cy="799959"/>
            </a:xfrm>
          </p:grpSpPr>
          <p:grpSp>
            <p:nvGrpSpPr>
              <p:cNvPr id="6365" name="Google Shape;6365;p84"/>
              <p:cNvGrpSpPr/>
              <p:nvPr/>
            </p:nvGrpSpPr>
            <p:grpSpPr>
              <a:xfrm>
                <a:off x="6520337" y="1589527"/>
                <a:ext cx="213950" cy="403494"/>
                <a:chOff x="6520337" y="1589527"/>
                <a:chExt cx="213950" cy="403494"/>
              </a:xfrm>
            </p:grpSpPr>
            <p:sp>
              <p:nvSpPr>
                <p:cNvPr id="6366" name="Google Shape;6366;p8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84"/>
              <p:cNvGrpSpPr/>
              <p:nvPr/>
            </p:nvGrpSpPr>
            <p:grpSpPr>
              <a:xfrm>
                <a:off x="6577204" y="1193063"/>
                <a:ext cx="284947" cy="464512"/>
                <a:chOff x="6577204" y="1193063"/>
                <a:chExt cx="284947" cy="464512"/>
              </a:xfrm>
            </p:grpSpPr>
            <p:sp>
              <p:nvSpPr>
                <p:cNvPr id="6369" name="Google Shape;6369;p8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0" name="Google Shape;6370;p8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1" name="Google Shape;6371;p84"/>
            <p:cNvGrpSpPr/>
            <p:nvPr/>
          </p:nvGrpSpPr>
          <p:grpSpPr>
            <a:xfrm>
              <a:off x="6238903" y="1193063"/>
              <a:ext cx="300475" cy="900152"/>
              <a:chOff x="6238903" y="1193063"/>
              <a:chExt cx="300475" cy="900152"/>
            </a:xfrm>
          </p:grpSpPr>
          <p:grpSp>
            <p:nvGrpSpPr>
              <p:cNvPr id="6372" name="Google Shape;6372;p84"/>
              <p:cNvGrpSpPr/>
              <p:nvPr/>
            </p:nvGrpSpPr>
            <p:grpSpPr>
              <a:xfrm>
                <a:off x="6290865" y="1489315"/>
                <a:ext cx="248514" cy="603900"/>
                <a:chOff x="6290865" y="1489315"/>
                <a:chExt cx="248514" cy="603900"/>
              </a:xfrm>
            </p:grpSpPr>
            <p:sp>
              <p:nvSpPr>
                <p:cNvPr id="6373" name="Google Shape;6373;p8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84"/>
              <p:cNvGrpSpPr/>
              <p:nvPr/>
            </p:nvGrpSpPr>
            <p:grpSpPr>
              <a:xfrm>
                <a:off x="6238903" y="1193063"/>
                <a:ext cx="284947" cy="333087"/>
                <a:chOff x="6238903" y="1193063"/>
                <a:chExt cx="284947" cy="333087"/>
              </a:xfrm>
            </p:grpSpPr>
            <p:sp>
              <p:nvSpPr>
                <p:cNvPr id="6376" name="Google Shape;6376;p8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8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78" name="Google Shape;6378;p84"/>
            <p:cNvGrpSpPr/>
            <p:nvPr/>
          </p:nvGrpSpPr>
          <p:grpSpPr>
            <a:xfrm>
              <a:off x="5900602" y="1193063"/>
              <a:ext cx="444345" cy="1021707"/>
              <a:chOff x="5900602" y="1193063"/>
              <a:chExt cx="444345" cy="1021707"/>
            </a:xfrm>
          </p:grpSpPr>
          <p:grpSp>
            <p:nvGrpSpPr>
              <p:cNvPr id="6379" name="Google Shape;6379;p84"/>
              <p:cNvGrpSpPr/>
              <p:nvPr/>
            </p:nvGrpSpPr>
            <p:grpSpPr>
              <a:xfrm>
                <a:off x="6046501" y="1367785"/>
                <a:ext cx="298446" cy="846986"/>
                <a:chOff x="6046501" y="1367785"/>
                <a:chExt cx="298446" cy="846986"/>
              </a:xfrm>
            </p:grpSpPr>
            <p:sp>
              <p:nvSpPr>
                <p:cNvPr id="6380" name="Google Shape;6380;p8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4"/>
              <p:cNvGrpSpPr/>
              <p:nvPr/>
            </p:nvGrpSpPr>
            <p:grpSpPr>
              <a:xfrm>
                <a:off x="5900602" y="1193063"/>
                <a:ext cx="284947" cy="182312"/>
                <a:chOff x="5900602" y="1193063"/>
                <a:chExt cx="284947" cy="182312"/>
              </a:xfrm>
            </p:grpSpPr>
            <p:sp>
              <p:nvSpPr>
                <p:cNvPr id="6383" name="Google Shape;6383;p8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4" name="Google Shape;6384;p8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85" name="Google Shape;6385;p84"/>
            <p:cNvGrpSpPr/>
            <p:nvPr/>
          </p:nvGrpSpPr>
          <p:grpSpPr>
            <a:xfrm>
              <a:off x="6738300" y="1193063"/>
              <a:ext cx="462153" cy="707634"/>
              <a:chOff x="6738300" y="1193063"/>
              <a:chExt cx="462153" cy="707634"/>
            </a:xfrm>
          </p:grpSpPr>
          <p:grpSp>
            <p:nvGrpSpPr>
              <p:cNvPr id="6386" name="Google Shape;6386;p84"/>
              <p:cNvGrpSpPr/>
              <p:nvPr/>
            </p:nvGrpSpPr>
            <p:grpSpPr>
              <a:xfrm>
                <a:off x="6915505" y="1193063"/>
                <a:ext cx="284947" cy="597387"/>
                <a:chOff x="6915505" y="1193063"/>
                <a:chExt cx="284947" cy="597387"/>
              </a:xfrm>
            </p:grpSpPr>
            <p:sp>
              <p:nvSpPr>
                <p:cNvPr id="6387" name="Google Shape;6387;p8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8" name="Google Shape;6388;p8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89" name="Google Shape;6389;p84"/>
              <p:cNvGrpSpPr/>
              <p:nvPr/>
            </p:nvGrpSpPr>
            <p:grpSpPr>
              <a:xfrm>
                <a:off x="6738300" y="1684725"/>
                <a:ext cx="230066" cy="215971"/>
                <a:chOff x="6738300" y="1684725"/>
                <a:chExt cx="230066" cy="215971"/>
              </a:xfrm>
            </p:grpSpPr>
            <p:sp>
              <p:nvSpPr>
                <p:cNvPr id="6390" name="Google Shape;6390;p8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95"/>
        <p:cNvGrpSpPr/>
        <p:nvPr/>
      </p:nvGrpSpPr>
      <p:grpSpPr>
        <a:xfrm>
          <a:off x="0" y="0"/>
          <a:ext cx="0" cy="0"/>
          <a:chOff x="0" y="0"/>
          <a:chExt cx="0" cy="0"/>
        </a:xfrm>
      </p:grpSpPr>
      <p:grpSp>
        <p:nvGrpSpPr>
          <p:cNvPr id="6396" name="Google Shape;6396;p85"/>
          <p:cNvGrpSpPr/>
          <p:nvPr/>
        </p:nvGrpSpPr>
        <p:grpSpPr>
          <a:xfrm>
            <a:off x="821785" y="2307635"/>
            <a:ext cx="339235" cy="298186"/>
            <a:chOff x="898875" y="244725"/>
            <a:chExt cx="481800" cy="423500"/>
          </a:xfrm>
        </p:grpSpPr>
        <p:sp>
          <p:nvSpPr>
            <p:cNvPr id="6397" name="Google Shape;6397;p8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8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8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8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8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8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3" name="Google Shape;6403;p85"/>
          <p:cNvGrpSpPr/>
          <p:nvPr/>
        </p:nvGrpSpPr>
        <p:grpSpPr>
          <a:xfrm>
            <a:off x="1260167" y="2287103"/>
            <a:ext cx="298169" cy="339253"/>
            <a:chOff x="1529350" y="258825"/>
            <a:chExt cx="423475" cy="481825"/>
          </a:xfrm>
        </p:grpSpPr>
        <p:sp>
          <p:nvSpPr>
            <p:cNvPr id="6404" name="Google Shape;6404;p8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8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6" name="Google Shape;6406;p85"/>
          <p:cNvGrpSpPr/>
          <p:nvPr/>
        </p:nvGrpSpPr>
        <p:grpSpPr>
          <a:xfrm>
            <a:off x="2102437" y="2287102"/>
            <a:ext cx="298169" cy="339253"/>
            <a:chOff x="2707500" y="249400"/>
            <a:chExt cx="423475" cy="481825"/>
          </a:xfrm>
        </p:grpSpPr>
        <p:sp>
          <p:nvSpPr>
            <p:cNvPr id="6407" name="Google Shape;6407;p8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8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9" name="Google Shape;6409;p85"/>
          <p:cNvGrpSpPr/>
          <p:nvPr/>
        </p:nvGrpSpPr>
        <p:grpSpPr>
          <a:xfrm>
            <a:off x="2516052" y="2287428"/>
            <a:ext cx="305386" cy="338602"/>
            <a:chOff x="3300325" y="249875"/>
            <a:chExt cx="433725" cy="480900"/>
          </a:xfrm>
        </p:grpSpPr>
        <p:sp>
          <p:nvSpPr>
            <p:cNvPr id="6410" name="Google Shape;6410;p8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8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8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8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8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8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85"/>
          <p:cNvGrpSpPr/>
          <p:nvPr/>
        </p:nvGrpSpPr>
        <p:grpSpPr>
          <a:xfrm>
            <a:off x="1653142" y="2367273"/>
            <a:ext cx="340890" cy="178912"/>
            <a:chOff x="2084325" y="363300"/>
            <a:chExt cx="484150" cy="254100"/>
          </a:xfrm>
        </p:grpSpPr>
        <p:sp>
          <p:nvSpPr>
            <p:cNvPr id="6417" name="Google Shape;6417;p8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8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85"/>
          <p:cNvGrpSpPr/>
          <p:nvPr/>
        </p:nvGrpSpPr>
        <p:grpSpPr>
          <a:xfrm>
            <a:off x="2905137" y="2287349"/>
            <a:ext cx="352349" cy="338760"/>
            <a:chOff x="3854700" y="249750"/>
            <a:chExt cx="500425" cy="481125"/>
          </a:xfrm>
        </p:grpSpPr>
        <p:sp>
          <p:nvSpPr>
            <p:cNvPr id="6420" name="Google Shape;6420;p8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8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8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8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8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8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8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85"/>
          <p:cNvGrpSpPr/>
          <p:nvPr/>
        </p:nvGrpSpPr>
        <p:grpSpPr>
          <a:xfrm>
            <a:off x="3323126" y="2287349"/>
            <a:ext cx="352349" cy="338760"/>
            <a:chOff x="4447550" y="249750"/>
            <a:chExt cx="500425" cy="481125"/>
          </a:xfrm>
        </p:grpSpPr>
        <p:sp>
          <p:nvSpPr>
            <p:cNvPr id="6429" name="Google Shape;6429;p8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8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1" name="Google Shape;6431;p85"/>
          <p:cNvGrpSpPr/>
          <p:nvPr/>
        </p:nvGrpSpPr>
        <p:grpSpPr>
          <a:xfrm>
            <a:off x="3752328" y="2287102"/>
            <a:ext cx="339253" cy="339253"/>
            <a:chOff x="5049725" y="249400"/>
            <a:chExt cx="481825" cy="481825"/>
          </a:xfrm>
        </p:grpSpPr>
        <p:sp>
          <p:nvSpPr>
            <p:cNvPr id="6432" name="Google Shape;6432;p8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8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4" name="Google Shape;6434;p85"/>
          <p:cNvGrpSpPr/>
          <p:nvPr/>
        </p:nvGrpSpPr>
        <p:grpSpPr>
          <a:xfrm>
            <a:off x="4166269" y="2287102"/>
            <a:ext cx="339253" cy="339253"/>
            <a:chOff x="5660400" y="238125"/>
            <a:chExt cx="481825" cy="481825"/>
          </a:xfrm>
        </p:grpSpPr>
        <p:sp>
          <p:nvSpPr>
            <p:cNvPr id="6435" name="Google Shape;6435;p8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8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85"/>
          <p:cNvGrpSpPr/>
          <p:nvPr/>
        </p:nvGrpSpPr>
        <p:grpSpPr>
          <a:xfrm>
            <a:off x="4582955" y="2287102"/>
            <a:ext cx="339253" cy="339253"/>
            <a:chOff x="6235400" y="249400"/>
            <a:chExt cx="481825" cy="481825"/>
          </a:xfrm>
        </p:grpSpPr>
        <p:sp>
          <p:nvSpPr>
            <p:cNvPr id="6438" name="Google Shape;6438;p8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8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8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8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3" name="Google Shape;6443;p85"/>
          <p:cNvGrpSpPr/>
          <p:nvPr/>
        </p:nvGrpSpPr>
        <p:grpSpPr>
          <a:xfrm>
            <a:off x="821301" y="2731810"/>
            <a:ext cx="340204" cy="298116"/>
            <a:chOff x="899850" y="871450"/>
            <a:chExt cx="483175" cy="423400"/>
          </a:xfrm>
        </p:grpSpPr>
        <p:sp>
          <p:nvSpPr>
            <p:cNvPr id="6444" name="Google Shape;6444;p8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8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8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8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48" name="Google Shape;6448;p85"/>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49" name="Google Shape;6449;p85"/>
          <p:cNvGrpSpPr/>
          <p:nvPr/>
        </p:nvGrpSpPr>
        <p:grpSpPr>
          <a:xfrm>
            <a:off x="1653301" y="2711232"/>
            <a:ext cx="340573" cy="339271"/>
            <a:chOff x="2085450" y="842250"/>
            <a:chExt cx="483700" cy="481850"/>
          </a:xfrm>
        </p:grpSpPr>
        <p:sp>
          <p:nvSpPr>
            <p:cNvPr id="6450" name="Google Shape;6450;p8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8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8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85"/>
          <p:cNvGrpSpPr/>
          <p:nvPr/>
        </p:nvGrpSpPr>
        <p:grpSpPr>
          <a:xfrm>
            <a:off x="2081868" y="2711241"/>
            <a:ext cx="339306" cy="339253"/>
            <a:chOff x="2685825" y="840375"/>
            <a:chExt cx="481900" cy="481825"/>
          </a:xfrm>
        </p:grpSpPr>
        <p:sp>
          <p:nvSpPr>
            <p:cNvPr id="6454" name="Google Shape;6454;p8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8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6" name="Google Shape;6456;p85"/>
          <p:cNvGrpSpPr/>
          <p:nvPr/>
        </p:nvGrpSpPr>
        <p:grpSpPr>
          <a:xfrm>
            <a:off x="2493529" y="2710924"/>
            <a:ext cx="350431" cy="339887"/>
            <a:chOff x="3270675" y="841800"/>
            <a:chExt cx="497700" cy="482725"/>
          </a:xfrm>
        </p:grpSpPr>
        <p:sp>
          <p:nvSpPr>
            <p:cNvPr id="6457" name="Google Shape;6457;p8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8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8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0" name="Google Shape;6460;p85"/>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1" name="Google Shape;6461;p85"/>
          <p:cNvGrpSpPr/>
          <p:nvPr/>
        </p:nvGrpSpPr>
        <p:grpSpPr>
          <a:xfrm>
            <a:off x="3329675" y="2731783"/>
            <a:ext cx="339253" cy="298169"/>
            <a:chOff x="4467200" y="877100"/>
            <a:chExt cx="481825" cy="423475"/>
          </a:xfrm>
        </p:grpSpPr>
        <p:sp>
          <p:nvSpPr>
            <p:cNvPr id="6462" name="Google Shape;6462;p8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8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8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8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85"/>
          <p:cNvGrpSpPr/>
          <p:nvPr/>
        </p:nvGrpSpPr>
        <p:grpSpPr>
          <a:xfrm>
            <a:off x="3744565" y="2711232"/>
            <a:ext cx="354778" cy="339271"/>
            <a:chOff x="5045500" y="842250"/>
            <a:chExt cx="503875" cy="481850"/>
          </a:xfrm>
        </p:grpSpPr>
        <p:sp>
          <p:nvSpPr>
            <p:cNvPr id="6467" name="Google Shape;6467;p8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8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85"/>
          <p:cNvGrpSpPr/>
          <p:nvPr/>
        </p:nvGrpSpPr>
        <p:grpSpPr>
          <a:xfrm>
            <a:off x="4167413" y="2737451"/>
            <a:ext cx="336965" cy="286833"/>
            <a:chOff x="5645200" y="879425"/>
            <a:chExt cx="478575" cy="407375"/>
          </a:xfrm>
        </p:grpSpPr>
        <p:sp>
          <p:nvSpPr>
            <p:cNvPr id="6470" name="Google Shape;6470;p8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8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8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8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8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8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6" name="Google Shape;6476;p85"/>
          <p:cNvGrpSpPr/>
          <p:nvPr/>
        </p:nvGrpSpPr>
        <p:grpSpPr>
          <a:xfrm>
            <a:off x="4603488" y="2711241"/>
            <a:ext cx="298186" cy="339253"/>
            <a:chOff x="6264525" y="842250"/>
            <a:chExt cx="423500" cy="481825"/>
          </a:xfrm>
        </p:grpSpPr>
        <p:sp>
          <p:nvSpPr>
            <p:cNvPr id="6477" name="Google Shape;6477;p8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8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8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8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8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8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8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4" name="Google Shape;6484;p85"/>
          <p:cNvGrpSpPr/>
          <p:nvPr/>
        </p:nvGrpSpPr>
        <p:grpSpPr>
          <a:xfrm>
            <a:off x="821776" y="3125895"/>
            <a:ext cx="339253" cy="339253"/>
            <a:chOff x="900750" y="1436075"/>
            <a:chExt cx="481825" cy="481825"/>
          </a:xfrm>
        </p:grpSpPr>
        <p:sp>
          <p:nvSpPr>
            <p:cNvPr id="6485" name="Google Shape;6485;p8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8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8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8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85"/>
          <p:cNvGrpSpPr/>
          <p:nvPr/>
        </p:nvGrpSpPr>
        <p:grpSpPr>
          <a:xfrm>
            <a:off x="1239624" y="3186183"/>
            <a:ext cx="339253" cy="218676"/>
            <a:chOff x="1492675" y="1520750"/>
            <a:chExt cx="481825" cy="310575"/>
          </a:xfrm>
        </p:grpSpPr>
        <p:sp>
          <p:nvSpPr>
            <p:cNvPr id="6490" name="Google Shape;6490;p8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8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85"/>
          <p:cNvGrpSpPr/>
          <p:nvPr/>
        </p:nvGrpSpPr>
        <p:grpSpPr>
          <a:xfrm>
            <a:off x="1647421" y="3125877"/>
            <a:ext cx="352332" cy="339288"/>
            <a:chOff x="2071000" y="1435025"/>
            <a:chExt cx="500400" cy="481875"/>
          </a:xfrm>
        </p:grpSpPr>
        <p:sp>
          <p:nvSpPr>
            <p:cNvPr id="6493" name="Google Shape;6493;p8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8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8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85"/>
          <p:cNvGrpSpPr/>
          <p:nvPr/>
        </p:nvGrpSpPr>
        <p:grpSpPr>
          <a:xfrm>
            <a:off x="2075584" y="3146709"/>
            <a:ext cx="351874" cy="297623"/>
            <a:chOff x="2678350" y="1464650"/>
            <a:chExt cx="499750" cy="422700"/>
          </a:xfrm>
        </p:grpSpPr>
        <p:sp>
          <p:nvSpPr>
            <p:cNvPr id="6497" name="Google Shape;6497;p8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8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8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0" name="Google Shape;6500;p85"/>
          <p:cNvGrpSpPr/>
          <p:nvPr/>
        </p:nvGrpSpPr>
        <p:grpSpPr>
          <a:xfrm>
            <a:off x="2499118" y="3125895"/>
            <a:ext cx="339253" cy="339253"/>
            <a:chOff x="3271200" y="1435075"/>
            <a:chExt cx="481825" cy="481825"/>
          </a:xfrm>
        </p:grpSpPr>
        <p:sp>
          <p:nvSpPr>
            <p:cNvPr id="6501" name="Google Shape;6501;p8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8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3" name="Google Shape;6503;p85"/>
          <p:cNvGrpSpPr/>
          <p:nvPr/>
        </p:nvGrpSpPr>
        <p:grpSpPr>
          <a:xfrm>
            <a:off x="2909591" y="3125877"/>
            <a:ext cx="343442" cy="339288"/>
            <a:chOff x="3858100" y="1435075"/>
            <a:chExt cx="487775" cy="481875"/>
          </a:xfrm>
        </p:grpSpPr>
        <p:sp>
          <p:nvSpPr>
            <p:cNvPr id="6504" name="Google Shape;6504;p8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8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8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8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8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85"/>
          <p:cNvGrpSpPr/>
          <p:nvPr/>
        </p:nvGrpSpPr>
        <p:grpSpPr>
          <a:xfrm>
            <a:off x="3329674" y="3125895"/>
            <a:ext cx="339253" cy="339253"/>
            <a:chOff x="4456875" y="1435075"/>
            <a:chExt cx="481825" cy="481825"/>
          </a:xfrm>
        </p:grpSpPr>
        <p:sp>
          <p:nvSpPr>
            <p:cNvPr id="6510" name="Google Shape;6510;p8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8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8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8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8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8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8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8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8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8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8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8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8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8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8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8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8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8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8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85"/>
          <p:cNvGrpSpPr/>
          <p:nvPr/>
        </p:nvGrpSpPr>
        <p:grpSpPr>
          <a:xfrm>
            <a:off x="3750665" y="3125886"/>
            <a:ext cx="342580" cy="339271"/>
            <a:chOff x="5049725" y="1435050"/>
            <a:chExt cx="486550" cy="481850"/>
          </a:xfrm>
        </p:grpSpPr>
        <p:sp>
          <p:nvSpPr>
            <p:cNvPr id="6530" name="Google Shape;6530;p8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8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8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8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85"/>
          <p:cNvGrpSpPr/>
          <p:nvPr/>
        </p:nvGrpSpPr>
        <p:grpSpPr>
          <a:xfrm>
            <a:off x="4166216" y="3125895"/>
            <a:ext cx="339359" cy="339253"/>
            <a:chOff x="5642475" y="1435075"/>
            <a:chExt cx="481975" cy="481825"/>
          </a:xfrm>
        </p:grpSpPr>
        <p:sp>
          <p:nvSpPr>
            <p:cNvPr id="6535" name="Google Shape;6535;p8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8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8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85"/>
          <p:cNvGrpSpPr/>
          <p:nvPr/>
        </p:nvGrpSpPr>
        <p:grpSpPr>
          <a:xfrm>
            <a:off x="4580702" y="3125886"/>
            <a:ext cx="343759" cy="339271"/>
            <a:chOff x="6232000" y="1435050"/>
            <a:chExt cx="488225" cy="481850"/>
          </a:xfrm>
        </p:grpSpPr>
        <p:sp>
          <p:nvSpPr>
            <p:cNvPr id="6539" name="Google Shape;6539;p8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8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8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8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8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85"/>
          <p:cNvGrpSpPr/>
          <p:nvPr/>
        </p:nvGrpSpPr>
        <p:grpSpPr>
          <a:xfrm>
            <a:off x="841438" y="3539545"/>
            <a:ext cx="299929" cy="337792"/>
            <a:chOff x="924450" y="2028975"/>
            <a:chExt cx="425975" cy="479750"/>
          </a:xfrm>
        </p:grpSpPr>
        <p:sp>
          <p:nvSpPr>
            <p:cNvPr id="6545" name="Google Shape;6545;p8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8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8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8" name="Google Shape;6548;p85"/>
          <p:cNvGrpSpPr/>
          <p:nvPr/>
        </p:nvGrpSpPr>
        <p:grpSpPr>
          <a:xfrm>
            <a:off x="1653934" y="3559347"/>
            <a:ext cx="339306" cy="298186"/>
            <a:chOff x="2085450" y="2057100"/>
            <a:chExt cx="481900" cy="423500"/>
          </a:xfrm>
        </p:grpSpPr>
        <p:sp>
          <p:nvSpPr>
            <p:cNvPr id="6549" name="Google Shape;6549;p8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8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8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2" name="Google Shape;6552;p85"/>
          <p:cNvGrpSpPr/>
          <p:nvPr/>
        </p:nvGrpSpPr>
        <p:grpSpPr>
          <a:xfrm>
            <a:off x="2081868" y="3582592"/>
            <a:ext cx="339306" cy="251698"/>
            <a:chOff x="2678275" y="2090100"/>
            <a:chExt cx="481900" cy="357475"/>
          </a:xfrm>
        </p:grpSpPr>
        <p:sp>
          <p:nvSpPr>
            <p:cNvPr id="6553" name="Google Shape;6553;p8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8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8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8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8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85"/>
          <p:cNvGrpSpPr/>
          <p:nvPr/>
        </p:nvGrpSpPr>
        <p:grpSpPr>
          <a:xfrm>
            <a:off x="2559072" y="3594790"/>
            <a:ext cx="219345" cy="227301"/>
            <a:chOff x="3357325" y="2093500"/>
            <a:chExt cx="311525" cy="322825"/>
          </a:xfrm>
        </p:grpSpPr>
        <p:sp>
          <p:nvSpPr>
            <p:cNvPr id="6559" name="Google Shape;6559;p8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8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8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2" name="Google Shape;6562;p85"/>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3" name="Google Shape;6563;p85"/>
          <p:cNvGrpSpPr/>
          <p:nvPr/>
        </p:nvGrpSpPr>
        <p:grpSpPr>
          <a:xfrm>
            <a:off x="3353262" y="3538814"/>
            <a:ext cx="292078" cy="339253"/>
            <a:chOff x="4492800" y="2027925"/>
            <a:chExt cx="414825" cy="481825"/>
          </a:xfrm>
        </p:grpSpPr>
        <p:sp>
          <p:nvSpPr>
            <p:cNvPr id="6564" name="Google Shape;6564;p8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8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6" name="Google Shape;6566;p85"/>
          <p:cNvGrpSpPr/>
          <p:nvPr/>
        </p:nvGrpSpPr>
        <p:grpSpPr>
          <a:xfrm>
            <a:off x="3752354" y="3538805"/>
            <a:ext cx="339200" cy="339271"/>
            <a:chOff x="5049725" y="2027900"/>
            <a:chExt cx="481750" cy="481850"/>
          </a:xfrm>
        </p:grpSpPr>
        <p:sp>
          <p:nvSpPr>
            <p:cNvPr id="6567" name="Google Shape;6567;p8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8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8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8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8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8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8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8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5" name="Google Shape;6575;p85"/>
          <p:cNvGrpSpPr/>
          <p:nvPr/>
        </p:nvGrpSpPr>
        <p:grpSpPr>
          <a:xfrm>
            <a:off x="4225950" y="3538893"/>
            <a:ext cx="219890" cy="339095"/>
            <a:chOff x="5726350" y="2028150"/>
            <a:chExt cx="312300" cy="481600"/>
          </a:xfrm>
        </p:grpSpPr>
        <p:sp>
          <p:nvSpPr>
            <p:cNvPr id="6576" name="Google Shape;6576;p8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8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8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9" name="Google Shape;6579;p85"/>
          <p:cNvGrpSpPr/>
          <p:nvPr/>
        </p:nvGrpSpPr>
        <p:grpSpPr>
          <a:xfrm>
            <a:off x="4586141" y="3542000"/>
            <a:ext cx="332881" cy="332881"/>
            <a:chOff x="6239925" y="2032450"/>
            <a:chExt cx="472775" cy="472775"/>
          </a:xfrm>
        </p:grpSpPr>
        <p:sp>
          <p:nvSpPr>
            <p:cNvPr id="6580" name="Google Shape;6580;p8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8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2" name="Google Shape;6582;p85"/>
          <p:cNvGrpSpPr/>
          <p:nvPr/>
        </p:nvGrpSpPr>
        <p:grpSpPr>
          <a:xfrm>
            <a:off x="5035233" y="2364092"/>
            <a:ext cx="334641" cy="185425"/>
            <a:chOff x="903075" y="2730000"/>
            <a:chExt cx="475275" cy="263350"/>
          </a:xfrm>
        </p:grpSpPr>
        <p:sp>
          <p:nvSpPr>
            <p:cNvPr id="6583" name="Google Shape;6583;p8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8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8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85"/>
          <p:cNvGrpSpPr/>
          <p:nvPr/>
        </p:nvGrpSpPr>
        <p:grpSpPr>
          <a:xfrm>
            <a:off x="1239624" y="3538814"/>
            <a:ext cx="339253" cy="339253"/>
            <a:chOff x="1492675" y="2027925"/>
            <a:chExt cx="481825" cy="481825"/>
          </a:xfrm>
        </p:grpSpPr>
        <p:sp>
          <p:nvSpPr>
            <p:cNvPr id="6587" name="Google Shape;6587;p8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8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8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8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8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2" name="Google Shape;6592;p85"/>
          <p:cNvGrpSpPr/>
          <p:nvPr/>
        </p:nvGrpSpPr>
        <p:grpSpPr>
          <a:xfrm>
            <a:off x="5466000" y="2287178"/>
            <a:ext cx="339253" cy="339253"/>
            <a:chOff x="1492675" y="2620775"/>
            <a:chExt cx="481825" cy="481825"/>
          </a:xfrm>
        </p:grpSpPr>
        <p:sp>
          <p:nvSpPr>
            <p:cNvPr id="6593" name="Google Shape;6593;p8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8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95" name="Google Shape;6595;p85"/>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96" name="Google Shape;6596;p85"/>
          <p:cNvGrpSpPr/>
          <p:nvPr/>
        </p:nvGrpSpPr>
        <p:grpSpPr>
          <a:xfrm>
            <a:off x="6289754" y="2303161"/>
            <a:ext cx="333585" cy="307287"/>
            <a:chOff x="2682350" y="2643425"/>
            <a:chExt cx="473775" cy="436425"/>
          </a:xfrm>
        </p:grpSpPr>
        <p:sp>
          <p:nvSpPr>
            <p:cNvPr id="6597" name="Google Shape;6597;p8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8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8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8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8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8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8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4" name="Google Shape;6604;p85"/>
          <p:cNvGrpSpPr/>
          <p:nvPr/>
        </p:nvGrpSpPr>
        <p:grpSpPr>
          <a:xfrm>
            <a:off x="6755243" y="2287178"/>
            <a:ext cx="238531" cy="339253"/>
            <a:chOff x="3342725" y="2620775"/>
            <a:chExt cx="338775" cy="481825"/>
          </a:xfrm>
        </p:grpSpPr>
        <p:sp>
          <p:nvSpPr>
            <p:cNvPr id="6605" name="Google Shape;6605;p8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8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8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8" name="Google Shape;6608;p85"/>
          <p:cNvGrpSpPr/>
          <p:nvPr/>
        </p:nvGrpSpPr>
        <p:grpSpPr>
          <a:xfrm>
            <a:off x="7148994" y="2287178"/>
            <a:ext cx="278296" cy="339253"/>
            <a:chOff x="3907325" y="2620775"/>
            <a:chExt cx="395250" cy="481825"/>
          </a:xfrm>
        </p:grpSpPr>
        <p:sp>
          <p:nvSpPr>
            <p:cNvPr id="6609" name="Google Shape;6609;p8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8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8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8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85"/>
          <p:cNvGrpSpPr/>
          <p:nvPr/>
        </p:nvGrpSpPr>
        <p:grpSpPr>
          <a:xfrm>
            <a:off x="7542181" y="2297783"/>
            <a:ext cx="339253" cy="318042"/>
            <a:chOff x="4456875" y="2635825"/>
            <a:chExt cx="481825" cy="451700"/>
          </a:xfrm>
        </p:grpSpPr>
        <p:sp>
          <p:nvSpPr>
            <p:cNvPr id="6614" name="Google Shape;6614;p8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8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8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8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8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8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0" name="Google Shape;6620;p85"/>
          <p:cNvGrpSpPr/>
          <p:nvPr/>
        </p:nvGrpSpPr>
        <p:grpSpPr>
          <a:xfrm>
            <a:off x="7967105" y="2297783"/>
            <a:ext cx="339253" cy="318042"/>
            <a:chOff x="5049725" y="2635825"/>
            <a:chExt cx="481825" cy="451700"/>
          </a:xfrm>
        </p:grpSpPr>
        <p:sp>
          <p:nvSpPr>
            <p:cNvPr id="6621" name="Google Shape;6621;p8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8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8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85"/>
          <p:cNvGrpSpPr/>
          <p:nvPr/>
        </p:nvGrpSpPr>
        <p:grpSpPr>
          <a:xfrm>
            <a:off x="2211475" y="3952243"/>
            <a:ext cx="338566" cy="338373"/>
            <a:chOff x="5643000" y="2621375"/>
            <a:chExt cx="480850" cy="480575"/>
          </a:xfrm>
        </p:grpSpPr>
        <p:sp>
          <p:nvSpPr>
            <p:cNvPr id="6625" name="Google Shape;6625;p8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8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8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8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8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8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8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85"/>
          <p:cNvGrpSpPr/>
          <p:nvPr/>
        </p:nvGrpSpPr>
        <p:grpSpPr>
          <a:xfrm>
            <a:off x="4032695" y="3951803"/>
            <a:ext cx="339359" cy="339253"/>
            <a:chOff x="6235250" y="2620775"/>
            <a:chExt cx="481975" cy="481825"/>
          </a:xfrm>
        </p:grpSpPr>
        <p:sp>
          <p:nvSpPr>
            <p:cNvPr id="6633" name="Google Shape;6633;p8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8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8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8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8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8" name="Google Shape;6638;p85"/>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9" name="Google Shape;6639;p85"/>
          <p:cNvGrpSpPr/>
          <p:nvPr/>
        </p:nvGrpSpPr>
        <p:grpSpPr>
          <a:xfrm>
            <a:off x="5465078" y="2711317"/>
            <a:ext cx="341101" cy="339253"/>
            <a:chOff x="1535000" y="3223325"/>
            <a:chExt cx="484450" cy="481825"/>
          </a:xfrm>
        </p:grpSpPr>
        <p:sp>
          <p:nvSpPr>
            <p:cNvPr id="6640" name="Google Shape;6640;p8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8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8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85"/>
          <p:cNvGrpSpPr/>
          <p:nvPr/>
        </p:nvGrpSpPr>
        <p:grpSpPr>
          <a:xfrm>
            <a:off x="5872645" y="2746618"/>
            <a:ext cx="339253" cy="268649"/>
            <a:chOff x="2085525" y="3263750"/>
            <a:chExt cx="481825" cy="381550"/>
          </a:xfrm>
        </p:grpSpPr>
        <p:sp>
          <p:nvSpPr>
            <p:cNvPr id="6644" name="Google Shape;6644;p8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8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46" name="Google Shape;6646;p85"/>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47" name="Google Shape;6647;p85"/>
          <p:cNvGrpSpPr/>
          <p:nvPr/>
        </p:nvGrpSpPr>
        <p:grpSpPr>
          <a:xfrm>
            <a:off x="6704407" y="2711308"/>
            <a:ext cx="340204" cy="339271"/>
            <a:chOff x="3270450" y="3213625"/>
            <a:chExt cx="483175" cy="481850"/>
          </a:xfrm>
        </p:grpSpPr>
        <p:sp>
          <p:nvSpPr>
            <p:cNvPr id="6648" name="Google Shape;6648;p8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8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0" name="Google Shape;6650;p85"/>
          <p:cNvGrpSpPr/>
          <p:nvPr/>
        </p:nvGrpSpPr>
        <p:grpSpPr>
          <a:xfrm>
            <a:off x="7203676" y="2711317"/>
            <a:ext cx="168931" cy="339253"/>
            <a:chOff x="3984950" y="3213600"/>
            <a:chExt cx="239925" cy="481825"/>
          </a:xfrm>
        </p:grpSpPr>
        <p:sp>
          <p:nvSpPr>
            <p:cNvPr id="6651" name="Google Shape;6651;p8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8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3" name="Google Shape;6653;p85"/>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85"/>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5" name="Google Shape;6655;p85"/>
          <p:cNvGrpSpPr/>
          <p:nvPr/>
        </p:nvGrpSpPr>
        <p:grpSpPr>
          <a:xfrm>
            <a:off x="1736111" y="3981487"/>
            <a:ext cx="355218" cy="279880"/>
            <a:chOff x="5629975" y="3255775"/>
            <a:chExt cx="504500" cy="397500"/>
          </a:xfrm>
        </p:grpSpPr>
        <p:sp>
          <p:nvSpPr>
            <p:cNvPr id="6656" name="Google Shape;6656;p8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8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8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8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8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1" name="Google Shape;6661;p85"/>
          <p:cNvGrpSpPr/>
          <p:nvPr/>
        </p:nvGrpSpPr>
        <p:grpSpPr>
          <a:xfrm>
            <a:off x="3572294" y="3981593"/>
            <a:ext cx="340256" cy="279669"/>
            <a:chOff x="6234950" y="3255925"/>
            <a:chExt cx="483250" cy="397200"/>
          </a:xfrm>
        </p:grpSpPr>
        <p:sp>
          <p:nvSpPr>
            <p:cNvPr id="6662" name="Google Shape;6662;p8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8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8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8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8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8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85"/>
          <p:cNvGrpSpPr/>
          <p:nvPr/>
        </p:nvGrpSpPr>
        <p:grpSpPr>
          <a:xfrm>
            <a:off x="5043532" y="3125970"/>
            <a:ext cx="318042" cy="339253"/>
            <a:chOff x="914900" y="3806450"/>
            <a:chExt cx="451700" cy="481825"/>
          </a:xfrm>
        </p:grpSpPr>
        <p:sp>
          <p:nvSpPr>
            <p:cNvPr id="6669" name="Google Shape;6669;p8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8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8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8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8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85"/>
          <p:cNvGrpSpPr/>
          <p:nvPr/>
        </p:nvGrpSpPr>
        <p:grpSpPr>
          <a:xfrm>
            <a:off x="5462454" y="3125785"/>
            <a:ext cx="346347" cy="339623"/>
            <a:chOff x="1490050" y="3805975"/>
            <a:chExt cx="491900" cy="482350"/>
          </a:xfrm>
        </p:grpSpPr>
        <p:sp>
          <p:nvSpPr>
            <p:cNvPr id="6675" name="Google Shape;6675;p8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8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8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8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85"/>
          <p:cNvGrpSpPr/>
          <p:nvPr/>
        </p:nvGrpSpPr>
        <p:grpSpPr>
          <a:xfrm>
            <a:off x="5886322" y="3125970"/>
            <a:ext cx="311899" cy="339253"/>
            <a:chOff x="2104275" y="3806450"/>
            <a:chExt cx="442975" cy="481825"/>
          </a:xfrm>
        </p:grpSpPr>
        <p:sp>
          <p:nvSpPr>
            <p:cNvPr id="6680" name="Google Shape;6680;p8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8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2" name="Google Shape;6682;p85"/>
          <p:cNvGrpSpPr/>
          <p:nvPr/>
        </p:nvGrpSpPr>
        <p:grpSpPr>
          <a:xfrm>
            <a:off x="6309839" y="3125970"/>
            <a:ext cx="293416" cy="339253"/>
            <a:chOff x="2710875" y="3806450"/>
            <a:chExt cx="416725" cy="481825"/>
          </a:xfrm>
        </p:grpSpPr>
        <p:sp>
          <p:nvSpPr>
            <p:cNvPr id="6683" name="Google Shape;6683;p8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8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85"/>
          <p:cNvGrpSpPr/>
          <p:nvPr/>
        </p:nvGrpSpPr>
        <p:grpSpPr>
          <a:xfrm>
            <a:off x="6704883" y="3166412"/>
            <a:ext cx="339253" cy="258369"/>
            <a:chOff x="3271200" y="3863875"/>
            <a:chExt cx="481825" cy="366950"/>
          </a:xfrm>
        </p:grpSpPr>
        <p:sp>
          <p:nvSpPr>
            <p:cNvPr id="6686" name="Google Shape;6686;p8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8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85"/>
          <p:cNvGrpSpPr/>
          <p:nvPr/>
        </p:nvGrpSpPr>
        <p:grpSpPr>
          <a:xfrm>
            <a:off x="7140377" y="3126199"/>
            <a:ext cx="295528" cy="338795"/>
            <a:chOff x="3895050" y="3806775"/>
            <a:chExt cx="419725" cy="481175"/>
          </a:xfrm>
        </p:grpSpPr>
        <p:sp>
          <p:nvSpPr>
            <p:cNvPr id="6689" name="Google Shape;6689;p8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8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1" name="Google Shape;6691;p85"/>
          <p:cNvGrpSpPr/>
          <p:nvPr/>
        </p:nvGrpSpPr>
        <p:grpSpPr>
          <a:xfrm>
            <a:off x="7543659" y="3125979"/>
            <a:ext cx="336296" cy="339235"/>
            <a:chOff x="4464775" y="3806475"/>
            <a:chExt cx="477625" cy="481800"/>
          </a:xfrm>
        </p:grpSpPr>
        <p:sp>
          <p:nvSpPr>
            <p:cNvPr id="6692" name="Google Shape;6692;p8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8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8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8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8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8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85"/>
          <p:cNvGrpSpPr/>
          <p:nvPr/>
        </p:nvGrpSpPr>
        <p:grpSpPr>
          <a:xfrm>
            <a:off x="7967105" y="3125970"/>
            <a:ext cx="339253" cy="339253"/>
            <a:chOff x="5049725" y="3806450"/>
            <a:chExt cx="481825" cy="481825"/>
          </a:xfrm>
        </p:grpSpPr>
        <p:sp>
          <p:nvSpPr>
            <p:cNvPr id="6699" name="Google Shape;6699;p8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8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8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85"/>
          <p:cNvGrpSpPr/>
          <p:nvPr/>
        </p:nvGrpSpPr>
        <p:grpSpPr>
          <a:xfrm>
            <a:off x="1276714" y="3951798"/>
            <a:ext cx="339253" cy="339253"/>
            <a:chOff x="5651375" y="3806450"/>
            <a:chExt cx="481825" cy="481825"/>
          </a:xfrm>
        </p:grpSpPr>
        <p:sp>
          <p:nvSpPr>
            <p:cNvPr id="6703" name="Google Shape;6703;p8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8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8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8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7" name="Google Shape;6707;p85"/>
          <p:cNvGrpSpPr/>
          <p:nvPr/>
        </p:nvGrpSpPr>
        <p:grpSpPr>
          <a:xfrm>
            <a:off x="3153646" y="3953787"/>
            <a:ext cx="298503" cy="335275"/>
            <a:chOff x="6264300" y="3809300"/>
            <a:chExt cx="423950" cy="476175"/>
          </a:xfrm>
        </p:grpSpPr>
        <p:sp>
          <p:nvSpPr>
            <p:cNvPr id="6708" name="Google Shape;6708;p8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8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8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85"/>
          <p:cNvGrpSpPr/>
          <p:nvPr/>
        </p:nvGrpSpPr>
        <p:grpSpPr>
          <a:xfrm>
            <a:off x="5032267" y="3538881"/>
            <a:ext cx="340573" cy="339271"/>
            <a:chOff x="898875" y="4399275"/>
            <a:chExt cx="483700" cy="481850"/>
          </a:xfrm>
        </p:grpSpPr>
        <p:sp>
          <p:nvSpPr>
            <p:cNvPr id="6712" name="Google Shape;6712;p8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85"/>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8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8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8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8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8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8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0" name="Google Shape;6720;p85"/>
          <p:cNvGrpSpPr/>
          <p:nvPr/>
        </p:nvGrpSpPr>
        <p:grpSpPr>
          <a:xfrm>
            <a:off x="5466000" y="3554133"/>
            <a:ext cx="339253" cy="308765"/>
            <a:chOff x="1492675" y="4420975"/>
            <a:chExt cx="481825" cy="438525"/>
          </a:xfrm>
        </p:grpSpPr>
        <p:sp>
          <p:nvSpPr>
            <p:cNvPr id="6721" name="Google Shape;6721;p8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8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8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8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8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6" name="Google Shape;6726;p85"/>
          <p:cNvGrpSpPr/>
          <p:nvPr/>
        </p:nvGrpSpPr>
        <p:grpSpPr>
          <a:xfrm>
            <a:off x="5870982" y="3539558"/>
            <a:ext cx="342580" cy="337915"/>
            <a:chOff x="2084100" y="4400250"/>
            <a:chExt cx="486550" cy="479925"/>
          </a:xfrm>
        </p:grpSpPr>
        <p:sp>
          <p:nvSpPr>
            <p:cNvPr id="6727" name="Google Shape;6727;p8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8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8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8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8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8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3" name="Google Shape;6733;p85"/>
          <p:cNvGrpSpPr/>
          <p:nvPr/>
        </p:nvGrpSpPr>
        <p:grpSpPr>
          <a:xfrm>
            <a:off x="6307462" y="3538907"/>
            <a:ext cx="298169" cy="339218"/>
            <a:chOff x="2707950" y="4399325"/>
            <a:chExt cx="423475" cy="481775"/>
          </a:xfrm>
        </p:grpSpPr>
        <p:sp>
          <p:nvSpPr>
            <p:cNvPr id="6734" name="Google Shape;6734;p8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8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8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8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8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8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8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8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8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8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85"/>
          <p:cNvGrpSpPr/>
          <p:nvPr/>
        </p:nvGrpSpPr>
        <p:grpSpPr>
          <a:xfrm>
            <a:off x="6736981" y="3538881"/>
            <a:ext cx="275057" cy="339271"/>
            <a:chOff x="3330525" y="4399275"/>
            <a:chExt cx="390650" cy="481850"/>
          </a:xfrm>
        </p:grpSpPr>
        <p:sp>
          <p:nvSpPr>
            <p:cNvPr id="6747" name="Google Shape;6747;p8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8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8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8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8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4" name="Google Shape;6754;p85"/>
          <p:cNvGrpSpPr/>
          <p:nvPr/>
        </p:nvGrpSpPr>
        <p:grpSpPr>
          <a:xfrm>
            <a:off x="7161510" y="3538890"/>
            <a:ext cx="253265" cy="339253"/>
            <a:chOff x="3938800" y="4399275"/>
            <a:chExt cx="359700" cy="481825"/>
          </a:xfrm>
        </p:grpSpPr>
        <p:sp>
          <p:nvSpPr>
            <p:cNvPr id="6755" name="Google Shape;6755;p8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8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0" name="Google Shape;6760;p85"/>
          <p:cNvGrpSpPr/>
          <p:nvPr/>
        </p:nvGrpSpPr>
        <p:grpSpPr>
          <a:xfrm>
            <a:off x="7632288" y="3538890"/>
            <a:ext cx="159039" cy="339253"/>
            <a:chOff x="4584850" y="4399275"/>
            <a:chExt cx="225875" cy="481825"/>
          </a:xfrm>
        </p:grpSpPr>
        <p:sp>
          <p:nvSpPr>
            <p:cNvPr id="6761" name="Google Shape;6761;p8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8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63" name="Google Shape;6763;p85"/>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64" name="Google Shape;6764;p85"/>
          <p:cNvGrpSpPr/>
          <p:nvPr/>
        </p:nvGrpSpPr>
        <p:grpSpPr>
          <a:xfrm>
            <a:off x="817316" y="3951795"/>
            <a:ext cx="339253" cy="339253"/>
            <a:chOff x="5642550" y="4399275"/>
            <a:chExt cx="481825" cy="481825"/>
          </a:xfrm>
        </p:grpSpPr>
        <p:sp>
          <p:nvSpPr>
            <p:cNvPr id="6765" name="Google Shape;6765;p8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8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7" name="Google Shape;6767;p85"/>
          <p:cNvGrpSpPr/>
          <p:nvPr/>
        </p:nvGrpSpPr>
        <p:grpSpPr>
          <a:xfrm>
            <a:off x="2670186" y="3963703"/>
            <a:ext cx="363316" cy="315437"/>
            <a:chOff x="6218300" y="4416175"/>
            <a:chExt cx="516000" cy="448000"/>
          </a:xfrm>
        </p:grpSpPr>
        <p:sp>
          <p:nvSpPr>
            <p:cNvPr id="6768" name="Google Shape;6768;p8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1" name="Google Shape;6771;p85"/>
          <p:cNvGrpSpPr/>
          <p:nvPr/>
        </p:nvGrpSpPr>
        <p:grpSpPr>
          <a:xfrm>
            <a:off x="5870391" y="3951792"/>
            <a:ext cx="339253" cy="339253"/>
            <a:chOff x="899850" y="4992125"/>
            <a:chExt cx="481825" cy="481825"/>
          </a:xfrm>
        </p:grpSpPr>
        <p:sp>
          <p:nvSpPr>
            <p:cNvPr id="6772" name="Google Shape;6772;p8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8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85"/>
          <p:cNvGrpSpPr/>
          <p:nvPr/>
        </p:nvGrpSpPr>
        <p:grpSpPr>
          <a:xfrm>
            <a:off x="5410993" y="3951792"/>
            <a:ext cx="339253" cy="339253"/>
            <a:chOff x="1492675" y="4992125"/>
            <a:chExt cx="481825" cy="481825"/>
          </a:xfrm>
        </p:grpSpPr>
        <p:sp>
          <p:nvSpPr>
            <p:cNvPr id="6776" name="Google Shape;6776;p8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8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8" name="Google Shape;6778;p85"/>
          <p:cNvGrpSpPr/>
          <p:nvPr/>
        </p:nvGrpSpPr>
        <p:grpSpPr>
          <a:xfrm>
            <a:off x="4951595" y="3951792"/>
            <a:ext cx="339253" cy="339253"/>
            <a:chOff x="2085525" y="4992125"/>
            <a:chExt cx="481825" cy="481825"/>
          </a:xfrm>
        </p:grpSpPr>
        <p:sp>
          <p:nvSpPr>
            <p:cNvPr id="6779" name="Google Shape;6779;p8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8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85"/>
          <p:cNvGrpSpPr/>
          <p:nvPr/>
        </p:nvGrpSpPr>
        <p:grpSpPr>
          <a:xfrm>
            <a:off x="6789344" y="3951792"/>
            <a:ext cx="339253" cy="339253"/>
            <a:chOff x="2678350" y="4992125"/>
            <a:chExt cx="481825" cy="481825"/>
          </a:xfrm>
        </p:grpSpPr>
        <p:sp>
          <p:nvSpPr>
            <p:cNvPr id="6782" name="Google Shape;6782;p8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8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8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5" name="Google Shape;6785;p85"/>
          <p:cNvGrpSpPr/>
          <p:nvPr/>
        </p:nvGrpSpPr>
        <p:grpSpPr>
          <a:xfrm>
            <a:off x="4492198" y="3951792"/>
            <a:ext cx="339253" cy="339253"/>
            <a:chOff x="3271200" y="4992125"/>
            <a:chExt cx="481825" cy="481825"/>
          </a:xfrm>
        </p:grpSpPr>
        <p:sp>
          <p:nvSpPr>
            <p:cNvPr id="6786" name="Google Shape;6786;p8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5"/>
          <p:cNvGrpSpPr/>
          <p:nvPr/>
        </p:nvGrpSpPr>
        <p:grpSpPr>
          <a:xfrm>
            <a:off x="6329788" y="3952813"/>
            <a:ext cx="339411" cy="337211"/>
            <a:chOff x="5049575" y="4993600"/>
            <a:chExt cx="482050" cy="478925"/>
          </a:xfrm>
        </p:grpSpPr>
        <p:sp>
          <p:nvSpPr>
            <p:cNvPr id="6790" name="Google Shape;6790;p8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4" name="Google Shape;6794;p85"/>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795" name="Google Shape;6795;p8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796" name="Google Shape;6796;p85"/>
          <p:cNvGrpSpPr/>
          <p:nvPr/>
        </p:nvGrpSpPr>
        <p:grpSpPr>
          <a:xfrm>
            <a:off x="7248742" y="3975375"/>
            <a:ext cx="195300" cy="343772"/>
            <a:chOff x="3999225" y="4364775"/>
            <a:chExt cx="195300" cy="343772"/>
          </a:xfrm>
        </p:grpSpPr>
        <p:grpSp>
          <p:nvGrpSpPr>
            <p:cNvPr id="6797" name="Google Shape;6797;p85"/>
            <p:cNvGrpSpPr/>
            <p:nvPr/>
          </p:nvGrpSpPr>
          <p:grpSpPr>
            <a:xfrm>
              <a:off x="4048568" y="4562577"/>
              <a:ext cx="97317" cy="145970"/>
              <a:chOff x="1529575" y="2222650"/>
              <a:chExt cx="203125" cy="304675"/>
            </a:xfrm>
          </p:grpSpPr>
          <p:sp>
            <p:nvSpPr>
              <p:cNvPr id="6798" name="Google Shape;6798;p85"/>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5"/>
            <p:cNvGrpSpPr/>
            <p:nvPr/>
          </p:nvGrpSpPr>
          <p:grpSpPr>
            <a:xfrm>
              <a:off x="3999225" y="4364775"/>
              <a:ext cx="195300" cy="195300"/>
              <a:chOff x="3999225" y="4364775"/>
              <a:chExt cx="195300" cy="195300"/>
            </a:xfrm>
          </p:grpSpPr>
          <p:sp>
            <p:nvSpPr>
              <p:cNvPr id="6801" name="Google Shape;6801;p85"/>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3" name="Google Shape;6803;p85"/>
          <p:cNvGrpSpPr/>
          <p:nvPr/>
        </p:nvGrpSpPr>
        <p:grpSpPr>
          <a:xfrm>
            <a:off x="7564186" y="3991627"/>
            <a:ext cx="277088" cy="259611"/>
            <a:chOff x="4335888" y="4398114"/>
            <a:chExt cx="277088" cy="259611"/>
          </a:xfrm>
        </p:grpSpPr>
        <p:grpSp>
          <p:nvGrpSpPr>
            <p:cNvPr id="6804" name="Google Shape;6804;p85"/>
            <p:cNvGrpSpPr/>
            <p:nvPr/>
          </p:nvGrpSpPr>
          <p:grpSpPr>
            <a:xfrm>
              <a:off x="4335888" y="4462425"/>
              <a:ext cx="195300" cy="195300"/>
              <a:chOff x="4335888" y="4462425"/>
              <a:chExt cx="195300" cy="195300"/>
            </a:xfrm>
          </p:grpSpPr>
          <p:sp>
            <p:nvSpPr>
              <p:cNvPr id="6805" name="Google Shape;6805;p8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5"/>
            <p:cNvGrpSpPr/>
            <p:nvPr/>
          </p:nvGrpSpPr>
          <p:grpSpPr>
            <a:xfrm>
              <a:off x="4509813" y="4398114"/>
              <a:ext cx="103162" cy="103198"/>
              <a:chOff x="2277975" y="2021700"/>
              <a:chExt cx="215325" cy="215400"/>
            </a:xfrm>
          </p:grpSpPr>
          <p:sp>
            <p:nvSpPr>
              <p:cNvPr id="6808" name="Google Shape;6808;p85"/>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0" name="Google Shape;6810;p85"/>
          <p:cNvGrpSpPr/>
          <p:nvPr/>
        </p:nvGrpSpPr>
        <p:grpSpPr>
          <a:xfrm>
            <a:off x="7961419" y="4049613"/>
            <a:ext cx="392275" cy="195300"/>
            <a:chOff x="4752588" y="4440200"/>
            <a:chExt cx="392275" cy="195300"/>
          </a:xfrm>
        </p:grpSpPr>
        <p:grpSp>
          <p:nvGrpSpPr>
            <p:cNvPr id="6811" name="Google Shape;6811;p85"/>
            <p:cNvGrpSpPr/>
            <p:nvPr/>
          </p:nvGrpSpPr>
          <p:grpSpPr>
            <a:xfrm>
              <a:off x="4950384" y="4469728"/>
              <a:ext cx="194479" cy="136244"/>
              <a:chOff x="3163375" y="2175125"/>
              <a:chExt cx="405925" cy="284375"/>
            </a:xfrm>
          </p:grpSpPr>
          <p:sp>
            <p:nvSpPr>
              <p:cNvPr id="6812" name="Google Shape;6812;p85"/>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5"/>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5"/>
            <p:cNvGrpSpPr/>
            <p:nvPr/>
          </p:nvGrpSpPr>
          <p:grpSpPr>
            <a:xfrm>
              <a:off x="4752588" y="4440200"/>
              <a:ext cx="195300" cy="195300"/>
              <a:chOff x="4335888" y="4462425"/>
              <a:chExt cx="195300" cy="195300"/>
            </a:xfrm>
          </p:grpSpPr>
          <p:sp>
            <p:nvSpPr>
              <p:cNvPr id="6816" name="Google Shape;6816;p8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1"/>
        <p:cNvGrpSpPr/>
        <p:nvPr/>
      </p:nvGrpSpPr>
      <p:grpSpPr>
        <a:xfrm>
          <a:off x="0" y="0"/>
          <a:ext cx="0" cy="0"/>
          <a:chOff x="0" y="0"/>
          <a:chExt cx="0" cy="0"/>
        </a:xfrm>
      </p:grpSpPr>
      <p:grpSp>
        <p:nvGrpSpPr>
          <p:cNvPr id="6822" name="Google Shape;6822;p86"/>
          <p:cNvGrpSpPr/>
          <p:nvPr/>
        </p:nvGrpSpPr>
        <p:grpSpPr>
          <a:xfrm>
            <a:off x="856199" y="1311179"/>
            <a:ext cx="322099" cy="370529"/>
            <a:chOff x="-42971725" y="3217825"/>
            <a:chExt cx="275675" cy="317125"/>
          </a:xfrm>
        </p:grpSpPr>
        <p:sp>
          <p:nvSpPr>
            <p:cNvPr id="6823" name="Google Shape;6823;p8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86"/>
          <p:cNvGrpSpPr/>
          <p:nvPr/>
        </p:nvGrpSpPr>
        <p:grpSpPr>
          <a:xfrm>
            <a:off x="828113" y="1779835"/>
            <a:ext cx="378270" cy="337551"/>
            <a:chOff x="-42996150" y="3612600"/>
            <a:chExt cx="323750" cy="288900"/>
          </a:xfrm>
        </p:grpSpPr>
        <p:sp>
          <p:nvSpPr>
            <p:cNvPr id="6827" name="Google Shape;6827;p8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6"/>
          <p:cNvGrpSpPr/>
          <p:nvPr/>
        </p:nvGrpSpPr>
        <p:grpSpPr>
          <a:xfrm>
            <a:off x="830874" y="2189205"/>
            <a:ext cx="372749" cy="370909"/>
            <a:chOff x="-42994575" y="3950300"/>
            <a:chExt cx="319025" cy="317450"/>
          </a:xfrm>
        </p:grpSpPr>
        <p:sp>
          <p:nvSpPr>
            <p:cNvPr id="6831" name="Google Shape;6831;p8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6"/>
          <p:cNvGrpSpPr/>
          <p:nvPr/>
        </p:nvGrpSpPr>
        <p:grpSpPr>
          <a:xfrm>
            <a:off x="2984269" y="1336037"/>
            <a:ext cx="371785" cy="370879"/>
            <a:chOff x="-41111350" y="3239100"/>
            <a:chExt cx="318200" cy="317425"/>
          </a:xfrm>
        </p:grpSpPr>
        <p:sp>
          <p:nvSpPr>
            <p:cNvPr id="6835" name="Google Shape;6835;p8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6"/>
          <p:cNvGrpSpPr/>
          <p:nvPr/>
        </p:nvGrpSpPr>
        <p:grpSpPr>
          <a:xfrm>
            <a:off x="2980588" y="1771568"/>
            <a:ext cx="379146" cy="370967"/>
            <a:chOff x="-41117650" y="3605525"/>
            <a:chExt cx="324500" cy="317500"/>
          </a:xfrm>
        </p:grpSpPr>
        <p:sp>
          <p:nvSpPr>
            <p:cNvPr id="6840" name="Google Shape;6840;p8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86"/>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86"/>
          <p:cNvGrpSpPr/>
          <p:nvPr/>
        </p:nvGrpSpPr>
        <p:grpSpPr>
          <a:xfrm>
            <a:off x="1806843" y="2663092"/>
            <a:ext cx="216271" cy="371814"/>
            <a:chOff x="-39205300" y="3220175"/>
            <a:chExt cx="185100" cy="318225"/>
          </a:xfrm>
        </p:grpSpPr>
        <p:sp>
          <p:nvSpPr>
            <p:cNvPr id="6845" name="Google Shape;6845;p8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86"/>
          <p:cNvGrpSpPr/>
          <p:nvPr/>
        </p:nvGrpSpPr>
        <p:grpSpPr>
          <a:xfrm>
            <a:off x="1772370" y="3123163"/>
            <a:ext cx="300016" cy="369273"/>
            <a:chOff x="-39248625" y="3588600"/>
            <a:chExt cx="256775" cy="316050"/>
          </a:xfrm>
        </p:grpSpPr>
        <p:sp>
          <p:nvSpPr>
            <p:cNvPr id="6848" name="Google Shape;6848;p8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0" name="Google Shape;6850;p86"/>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6"/>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86"/>
          <p:cNvGrpSpPr/>
          <p:nvPr/>
        </p:nvGrpSpPr>
        <p:grpSpPr>
          <a:xfrm>
            <a:off x="1223084" y="1311179"/>
            <a:ext cx="429504" cy="370879"/>
            <a:chOff x="-42651700" y="3217825"/>
            <a:chExt cx="367600" cy="317425"/>
          </a:xfrm>
        </p:grpSpPr>
        <p:sp>
          <p:nvSpPr>
            <p:cNvPr id="6853" name="Google Shape;6853;p8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6"/>
          <p:cNvGrpSpPr/>
          <p:nvPr/>
        </p:nvGrpSpPr>
        <p:grpSpPr>
          <a:xfrm>
            <a:off x="1258516" y="1750829"/>
            <a:ext cx="358640" cy="363226"/>
            <a:chOff x="-42617300" y="3587775"/>
            <a:chExt cx="306950" cy="310875"/>
          </a:xfrm>
        </p:grpSpPr>
        <p:sp>
          <p:nvSpPr>
            <p:cNvPr id="6858" name="Google Shape;6858;p8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0" name="Google Shape;6860;p86"/>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1" name="Google Shape;6861;p86"/>
          <p:cNvGrpSpPr/>
          <p:nvPr/>
        </p:nvGrpSpPr>
        <p:grpSpPr>
          <a:xfrm>
            <a:off x="3430343" y="1335569"/>
            <a:ext cx="376926" cy="370324"/>
            <a:chOff x="-40748275" y="3238700"/>
            <a:chExt cx="322600" cy="316950"/>
          </a:xfrm>
        </p:grpSpPr>
        <p:sp>
          <p:nvSpPr>
            <p:cNvPr id="6862" name="Google Shape;6862;p8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6"/>
          <p:cNvGrpSpPr/>
          <p:nvPr/>
        </p:nvGrpSpPr>
        <p:grpSpPr>
          <a:xfrm>
            <a:off x="3432899" y="1803553"/>
            <a:ext cx="371814" cy="338690"/>
            <a:chOff x="-40745125" y="3632900"/>
            <a:chExt cx="318225" cy="289875"/>
          </a:xfrm>
        </p:grpSpPr>
        <p:sp>
          <p:nvSpPr>
            <p:cNvPr id="6869" name="Google Shape;6869;p8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3437047" y="2214764"/>
            <a:ext cx="363518" cy="370178"/>
            <a:chOff x="-40742750" y="3972175"/>
            <a:chExt cx="311125" cy="316825"/>
          </a:xfrm>
        </p:grpSpPr>
        <p:sp>
          <p:nvSpPr>
            <p:cNvPr id="6877" name="Google Shape;6877;p8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6"/>
          <p:cNvGrpSpPr/>
          <p:nvPr/>
        </p:nvGrpSpPr>
        <p:grpSpPr>
          <a:xfrm>
            <a:off x="2219708" y="2664932"/>
            <a:ext cx="266892" cy="369974"/>
            <a:chOff x="-38860325" y="3221750"/>
            <a:chExt cx="228425" cy="316650"/>
          </a:xfrm>
        </p:grpSpPr>
        <p:sp>
          <p:nvSpPr>
            <p:cNvPr id="6880" name="Google Shape;6880;p8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6"/>
          <p:cNvGrpSpPr/>
          <p:nvPr/>
        </p:nvGrpSpPr>
        <p:grpSpPr>
          <a:xfrm>
            <a:off x="2170515" y="3126989"/>
            <a:ext cx="380081" cy="367111"/>
            <a:chOff x="-38905225" y="3591875"/>
            <a:chExt cx="325300" cy="314200"/>
          </a:xfrm>
        </p:grpSpPr>
        <p:sp>
          <p:nvSpPr>
            <p:cNvPr id="6885" name="Google Shape;6885;p8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86"/>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86"/>
          <p:cNvGrpSpPr/>
          <p:nvPr/>
        </p:nvGrpSpPr>
        <p:grpSpPr>
          <a:xfrm>
            <a:off x="3977265" y="3112069"/>
            <a:ext cx="290815" cy="369740"/>
            <a:chOff x="-37370925" y="3579105"/>
            <a:chExt cx="248900" cy="316450"/>
          </a:xfrm>
        </p:grpSpPr>
        <p:sp>
          <p:nvSpPr>
            <p:cNvPr id="6890" name="Google Shape;6890;p8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2" name="Google Shape;6892;p86"/>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4" name="Google Shape;6894;p86"/>
          <p:cNvGrpSpPr/>
          <p:nvPr/>
        </p:nvGrpSpPr>
        <p:grpSpPr>
          <a:xfrm>
            <a:off x="1670640" y="2190140"/>
            <a:ext cx="371814" cy="369974"/>
            <a:chOff x="-42259725" y="3951100"/>
            <a:chExt cx="318225" cy="316650"/>
          </a:xfrm>
        </p:grpSpPr>
        <p:sp>
          <p:nvSpPr>
            <p:cNvPr id="6895" name="Google Shape;6895;p8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86"/>
          <p:cNvGrpSpPr/>
          <p:nvPr/>
        </p:nvGrpSpPr>
        <p:grpSpPr>
          <a:xfrm>
            <a:off x="3869002" y="1369161"/>
            <a:ext cx="370879" cy="337755"/>
            <a:chOff x="-40378075" y="3267450"/>
            <a:chExt cx="317425" cy="289075"/>
          </a:xfrm>
        </p:grpSpPr>
        <p:sp>
          <p:nvSpPr>
            <p:cNvPr id="6898" name="Google Shape;6898;p8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6"/>
          <p:cNvGrpSpPr/>
          <p:nvPr/>
        </p:nvGrpSpPr>
        <p:grpSpPr>
          <a:xfrm>
            <a:off x="3872668" y="1770429"/>
            <a:ext cx="363548" cy="369974"/>
            <a:chOff x="-40372575" y="3604550"/>
            <a:chExt cx="311150" cy="316650"/>
          </a:xfrm>
        </p:grpSpPr>
        <p:sp>
          <p:nvSpPr>
            <p:cNvPr id="6903" name="Google Shape;6903;p8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86"/>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7" name="Google Shape;6907;p86"/>
          <p:cNvGrpSpPr/>
          <p:nvPr/>
        </p:nvGrpSpPr>
        <p:grpSpPr>
          <a:xfrm>
            <a:off x="2596617" y="2663092"/>
            <a:ext cx="399038" cy="372165"/>
            <a:chOff x="-38542250" y="3220175"/>
            <a:chExt cx="341525" cy="318525"/>
          </a:xfrm>
        </p:grpSpPr>
        <p:sp>
          <p:nvSpPr>
            <p:cNvPr id="6908" name="Google Shape;6908;p8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86"/>
          <p:cNvGrpSpPr/>
          <p:nvPr/>
        </p:nvGrpSpPr>
        <p:grpSpPr>
          <a:xfrm>
            <a:off x="2618549" y="3122462"/>
            <a:ext cx="369974" cy="369068"/>
            <a:chOff x="-38537400" y="3588000"/>
            <a:chExt cx="316650" cy="315875"/>
          </a:xfrm>
        </p:grpSpPr>
        <p:sp>
          <p:nvSpPr>
            <p:cNvPr id="6912" name="Google Shape;6912;p8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86"/>
          <p:cNvGrpSpPr/>
          <p:nvPr/>
        </p:nvGrpSpPr>
        <p:grpSpPr>
          <a:xfrm>
            <a:off x="2617629" y="3579991"/>
            <a:ext cx="371814" cy="369974"/>
            <a:chOff x="-38538975" y="3954250"/>
            <a:chExt cx="318225" cy="316650"/>
          </a:xfrm>
        </p:grpSpPr>
        <p:sp>
          <p:nvSpPr>
            <p:cNvPr id="6917" name="Google Shape;6917;p8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6"/>
          <p:cNvGrpSpPr/>
          <p:nvPr/>
        </p:nvGrpSpPr>
        <p:grpSpPr>
          <a:xfrm>
            <a:off x="3934941" y="3574918"/>
            <a:ext cx="375465" cy="371814"/>
            <a:chOff x="-37385100" y="3949908"/>
            <a:chExt cx="321350" cy="318225"/>
          </a:xfrm>
        </p:grpSpPr>
        <p:sp>
          <p:nvSpPr>
            <p:cNvPr id="6920" name="Google Shape;6920;p8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6"/>
          <p:cNvGrpSpPr/>
          <p:nvPr/>
        </p:nvGrpSpPr>
        <p:grpSpPr>
          <a:xfrm>
            <a:off x="2110600" y="1310478"/>
            <a:ext cx="370909" cy="370675"/>
            <a:chOff x="-41895050" y="3217225"/>
            <a:chExt cx="317450" cy="317250"/>
          </a:xfrm>
        </p:grpSpPr>
        <p:sp>
          <p:nvSpPr>
            <p:cNvPr id="6923" name="Google Shape;6923;p8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6"/>
          <p:cNvGrpSpPr/>
          <p:nvPr/>
        </p:nvGrpSpPr>
        <p:grpSpPr>
          <a:xfrm>
            <a:off x="2110148" y="1747412"/>
            <a:ext cx="371814" cy="369974"/>
            <a:chOff x="-41893475" y="3584850"/>
            <a:chExt cx="318225" cy="316650"/>
          </a:xfrm>
        </p:grpSpPr>
        <p:sp>
          <p:nvSpPr>
            <p:cNvPr id="6929" name="Google Shape;6929;p8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86"/>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6"/>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5" name="Google Shape;6935;p86"/>
          <p:cNvGrpSpPr/>
          <p:nvPr/>
        </p:nvGrpSpPr>
        <p:grpSpPr>
          <a:xfrm>
            <a:off x="880176" y="3142704"/>
            <a:ext cx="337522" cy="370909"/>
            <a:chOff x="-39998250" y="3605325"/>
            <a:chExt cx="288875" cy="317450"/>
          </a:xfrm>
        </p:grpSpPr>
        <p:sp>
          <p:nvSpPr>
            <p:cNvPr id="6936" name="Google Shape;6936;p8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6"/>
          <p:cNvGrpSpPr/>
          <p:nvPr/>
        </p:nvGrpSpPr>
        <p:grpSpPr>
          <a:xfrm>
            <a:off x="863950" y="3601168"/>
            <a:ext cx="369974" cy="369945"/>
            <a:chOff x="-40011050" y="3972375"/>
            <a:chExt cx="316650" cy="316625"/>
          </a:xfrm>
        </p:grpSpPr>
        <p:sp>
          <p:nvSpPr>
            <p:cNvPr id="6939" name="Google Shape;6939;p8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6"/>
          <p:cNvGrpSpPr/>
          <p:nvPr/>
        </p:nvGrpSpPr>
        <p:grpSpPr>
          <a:xfrm>
            <a:off x="3095881" y="2665867"/>
            <a:ext cx="266921" cy="369039"/>
            <a:chOff x="-38129425" y="3222550"/>
            <a:chExt cx="228450" cy="315850"/>
          </a:xfrm>
        </p:grpSpPr>
        <p:sp>
          <p:nvSpPr>
            <p:cNvPr id="6942" name="Google Shape;6942;p8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86"/>
          <p:cNvGrpSpPr/>
          <p:nvPr/>
        </p:nvGrpSpPr>
        <p:grpSpPr>
          <a:xfrm>
            <a:off x="3050850" y="3122462"/>
            <a:ext cx="371785" cy="369974"/>
            <a:chOff x="-38172725" y="3588000"/>
            <a:chExt cx="318200" cy="316650"/>
          </a:xfrm>
        </p:grpSpPr>
        <p:sp>
          <p:nvSpPr>
            <p:cNvPr id="6945" name="Google Shape;6945;p8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6"/>
          <p:cNvGrpSpPr/>
          <p:nvPr/>
        </p:nvGrpSpPr>
        <p:grpSpPr>
          <a:xfrm>
            <a:off x="3126752" y="3580897"/>
            <a:ext cx="219981" cy="369974"/>
            <a:chOff x="-38109725" y="3955025"/>
            <a:chExt cx="188275" cy="316650"/>
          </a:xfrm>
        </p:grpSpPr>
        <p:sp>
          <p:nvSpPr>
            <p:cNvPr id="6954" name="Google Shape;6954;p8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86"/>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86"/>
          <p:cNvGrpSpPr/>
          <p:nvPr/>
        </p:nvGrpSpPr>
        <p:grpSpPr>
          <a:xfrm>
            <a:off x="2542151" y="1312318"/>
            <a:ext cx="373654" cy="369068"/>
            <a:chOff x="-41530375" y="3218800"/>
            <a:chExt cx="319800" cy="315875"/>
          </a:xfrm>
        </p:grpSpPr>
        <p:sp>
          <p:nvSpPr>
            <p:cNvPr id="6958" name="Google Shape;6958;p8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86"/>
          <p:cNvGrpSpPr/>
          <p:nvPr/>
        </p:nvGrpSpPr>
        <p:grpSpPr>
          <a:xfrm>
            <a:off x="2544444" y="1827476"/>
            <a:ext cx="369068" cy="289004"/>
            <a:chOff x="-41526450" y="3653375"/>
            <a:chExt cx="315875" cy="247350"/>
          </a:xfrm>
        </p:grpSpPr>
        <p:sp>
          <p:nvSpPr>
            <p:cNvPr id="6961" name="Google Shape;6961;p8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6"/>
          <p:cNvGrpSpPr/>
          <p:nvPr/>
        </p:nvGrpSpPr>
        <p:grpSpPr>
          <a:xfrm>
            <a:off x="2545831" y="2190140"/>
            <a:ext cx="366293" cy="369974"/>
            <a:chOff x="-41526450" y="3951100"/>
            <a:chExt cx="313500" cy="316650"/>
          </a:xfrm>
        </p:grpSpPr>
        <p:sp>
          <p:nvSpPr>
            <p:cNvPr id="6964" name="Google Shape;6964;p8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86"/>
          <p:cNvGrpSpPr/>
          <p:nvPr/>
        </p:nvGrpSpPr>
        <p:grpSpPr>
          <a:xfrm>
            <a:off x="1311086" y="2684269"/>
            <a:ext cx="339595" cy="371814"/>
            <a:chOff x="-39625900" y="3238300"/>
            <a:chExt cx="290650" cy="318225"/>
          </a:xfrm>
        </p:grpSpPr>
        <p:sp>
          <p:nvSpPr>
            <p:cNvPr id="6968" name="Google Shape;6968;p8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86"/>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86"/>
          <p:cNvGrpSpPr/>
          <p:nvPr/>
        </p:nvGrpSpPr>
        <p:grpSpPr>
          <a:xfrm>
            <a:off x="1305137" y="3600730"/>
            <a:ext cx="366293" cy="370441"/>
            <a:chOff x="-39647175" y="3972000"/>
            <a:chExt cx="313500" cy="317050"/>
          </a:xfrm>
        </p:grpSpPr>
        <p:sp>
          <p:nvSpPr>
            <p:cNvPr id="6972" name="Google Shape;6972;p8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86"/>
          <p:cNvGrpSpPr/>
          <p:nvPr/>
        </p:nvGrpSpPr>
        <p:grpSpPr>
          <a:xfrm>
            <a:off x="3474265" y="2664728"/>
            <a:ext cx="375495" cy="370879"/>
            <a:chOff x="-37808850" y="3221575"/>
            <a:chExt cx="321375" cy="317425"/>
          </a:xfrm>
        </p:grpSpPr>
        <p:sp>
          <p:nvSpPr>
            <p:cNvPr id="6976" name="Google Shape;6976;p8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6"/>
          <p:cNvGrpSpPr/>
          <p:nvPr/>
        </p:nvGrpSpPr>
        <p:grpSpPr>
          <a:xfrm>
            <a:off x="3483038" y="3186759"/>
            <a:ext cx="372749" cy="241158"/>
            <a:chOff x="-37806500" y="3643030"/>
            <a:chExt cx="319025" cy="206400"/>
          </a:xfrm>
        </p:grpSpPr>
        <p:sp>
          <p:nvSpPr>
            <p:cNvPr id="6979" name="Google Shape;6979;p8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86"/>
          <p:cNvGrpSpPr/>
          <p:nvPr/>
        </p:nvGrpSpPr>
        <p:grpSpPr>
          <a:xfrm>
            <a:off x="3485346" y="3579056"/>
            <a:ext cx="368134" cy="371814"/>
            <a:chOff x="-37804925" y="3953450"/>
            <a:chExt cx="315075" cy="318225"/>
          </a:xfrm>
        </p:grpSpPr>
        <p:sp>
          <p:nvSpPr>
            <p:cNvPr id="6982" name="Google Shape;6982;p8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5" name="Google Shape;6985;p86"/>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6" name="Google Shape;6986;p86"/>
          <p:cNvGrpSpPr/>
          <p:nvPr/>
        </p:nvGrpSpPr>
        <p:grpSpPr>
          <a:xfrm>
            <a:off x="4840364" y="1328538"/>
            <a:ext cx="355663" cy="308725"/>
            <a:chOff x="-28462125" y="3199700"/>
            <a:chExt cx="298550" cy="259150"/>
          </a:xfrm>
        </p:grpSpPr>
        <p:sp>
          <p:nvSpPr>
            <p:cNvPr id="6987" name="Google Shape;6987;p8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86"/>
          <p:cNvGrpSpPr/>
          <p:nvPr/>
        </p:nvGrpSpPr>
        <p:grpSpPr>
          <a:xfrm>
            <a:off x="4841317" y="1763228"/>
            <a:ext cx="353757" cy="352833"/>
            <a:chOff x="-28461325" y="3545475"/>
            <a:chExt cx="296950" cy="296175"/>
          </a:xfrm>
        </p:grpSpPr>
        <p:sp>
          <p:nvSpPr>
            <p:cNvPr id="6991" name="Google Shape;6991;p8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6"/>
          <p:cNvGrpSpPr/>
          <p:nvPr/>
        </p:nvGrpSpPr>
        <p:grpSpPr>
          <a:xfrm>
            <a:off x="4837550" y="2213272"/>
            <a:ext cx="361292" cy="352803"/>
            <a:chOff x="-28463700" y="3914875"/>
            <a:chExt cx="303275" cy="296150"/>
          </a:xfrm>
        </p:grpSpPr>
        <p:sp>
          <p:nvSpPr>
            <p:cNvPr id="6998" name="Google Shape;6998;p8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7072335" y="1369355"/>
            <a:ext cx="351880" cy="227092"/>
            <a:chOff x="-26573400" y="3224125"/>
            <a:chExt cx="295375" cy="190625"/>
          </a:xfrm>
        </p:grpSpPr>
        <p:sp>
          <p:nvSpPr>
            <p:cNvPr id="7001" name="Google Shape;7001;p8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6"/>
          <p:cNvGrpSpPr/>
          <p:nvPr/>
        </p:nvGrpSpPr>
        <p:grpSpPr>
          <a:xfrm>
            <a:off x="7072335" y="1763690"/>
            <a:ext cx="351880" cy="351910"/>
            <a:chOff x="-26573400" y="3546250"/>
            <a:chExt cx="295375" cy="295400"/>
          </a:xfrm>
        </p:grpSpPr>
        <p:sp>
          <p:nvSpPr>
            <p:cNvPr id="7004" name="Google Shape;7004;p8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86"/>
          <p:cNvGrpSpPr/>
          <p:nvPr/>
        </p:nvGrpSpPr>
        <p:grpSpPr>
          <a:xfrm>
            <a:off x="7060615" y="2213599"/>
            <a:ext cx="375319" cy="352148"/>
            <a:chOff x="-26583625" y="3917025"/>
            <a:chExt cx="315050" cy="295600"/>
          </a:xfrm>
        </p:grpSpPr>
        <p:sp>
          <p:nvSpPr>
            <p:cNvPr id="7010" name="Google Shape;7010;p8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4" name="Google Shape;7014;p86"/>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86"/>
          <p:cNvGrpSpPr/>
          <p:nvPr/>
        </p:nvGrpSpPr>
        <p:grpSpPr>
          <a:xfrm>
            <a:off x="5759130" y="3172629"/>
            <a:ext cx="289039" cy="352833"/>
            <a:chOff x="-24694925" y="3518700"/>
            <a:chExt cx="242625" cy="296175"/>
          </a:xfrm>
        </p:grpSpPr>
        <p:sp>
          <p:nvSpPr>
            <p:cNvPr id="7016" name="Google Shape;7016;p8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86"/>
          <p:cNvGrpSpPr/>
          <p:nvPr/>
        </p:nvGrpSpPr>
        <p:grpSpPr>
          <a:xfrm>
            <a:off x="5758668" y="3622657"/>
            <a:ext cx="289962" cy="352833"/>
            <a:chOff x="-24709100" y="3888875"/>
            <a:chExt cx="243400" cy="296175"/>
          </a:xfrm>
        </p:grpSpPr>
        <p:sp>
          <p:nvSpPr>
            <p:cNvPr id="7021" name="Google Shape;7021;p8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6"/>
          <p:cNvGrpSpPr/>
          <p:nvPr/>
        </p:nvGrpSpPr>
        <p:grpSpPr>
          <a:xfrm>
            <a:off x="7958668" y="2695320"/>
            <a:ext cx="356556" cy="349557"/>
            <a:chOff x="-22863675" y="3131775"/>
            <a:chExt cx="299300" cy="293425"/>
          </a:xfrm>
        </p:grpSpPr>
        <p:sp>
          <p:nvSpPr>
            <p:cNvPr id="7025" name="Google Shape;7025;p8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86"/>
          <p:cNvGrpSpPr/>
          <p:nvPr/>
        </p:nvGrpSpPr>
        <p:grpSpPr>
          <a:xfrm>
            <a:off x="5301532" y="1306499"/>
            <a:ext cx="310602" cy="352803"/>
            <a:chOff x="-28069875" y="3175300"/>
            <a:chExt cx="260725" cy="296150"/>
          </a:xfrm>
        </p:grpSpPr>
        <p:sp>
          <p:nvSpPr>
            <p:cNvPr id="7029" name="Google Shape;7029;p8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8" name="Google Shape;7038;p86"/>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9" name="Google Shape;7039;p86"/>
          <p:cNvGrpSpPr/>
          <p:nvPr/>
        </p:nvGrpSpPr>
        <p:grpSpPr>
          <a:xfrm>
            <a:off x="5342810" y="2213733"/>
            <a:ext cx="228045" cy="351880"/>
            <a:chOff x="-28032075" y="3916450"/>
            <a:chExt cx="191425" cy="295375"/>
          </a:xfrm>
        </p:grpSpPr>
        <p:sp>
          <p:nvSpPr>
            <p:cNvPr id="7040" name="Google Shape;7040;p8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6"/>
          <p:cNvGrpSpPr/>
          <p:nvPr/>
        </p:nvGrpSpPr>
        <p:grpSpPr>
          <a:xfrm>
            <a:off x="7508157" y="1306484"/>
            <a:ext cx="352833" cy="352833"/>
            <a:chOff x="-26201650" y="3176075"/>
            <a:chExt cx="296175" cy="296175"/>
          </a:xfrm>
        </p:grpSpPr>
        <p:sp>
          <p:nvSpPr>
            <p:cNvPr id="7044" name="Google Shape;7044;p8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86"/>
          <p:cNvGrpSpPr/>
          <p:nvPr/>
        </p:nvGrpSpPr>
        <p:grpSpPr>
          <a:xfrm>
            <a:off x="7507680" y="1763705"/>
            <a:ext cx="353786" cy="351880"/>
            <a:chOff x="-26204800" y="3547050"/>
            <a:chExt cx="296975" cy="295375"/>
          </a:xfrm>
        </p:grpSpPr>
        <p:sp>
          <p:nvSpPr>
            <p:cNvPr id="7047" name="Google Shape;7047;p8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9" name="Google Shape;7049;p86"/>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0" name="Google Shape;7050;p86"/>
          <p:cNvGrpSpPr/>
          <p:nvPr/>
        </p:nvGrpSpPr>
        <p:grpSpPr>
          <a:xfrm>
            <a:off x="6178935" y="2693683"/>
            <a:ext cx="345328" cy="352833"/>
            <a:chOff x="-24353875" y="3147725"/>
            <a:chExt cx="289875" cy="296175"/>
          </a:xfrm>
        </p:grpSpPr>
        <p:sp>
          <p:nvSpPr>
            <p:cNvPr id="7051" name="Google Shape;7051;p8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86"/>
          <p:cNvGrpSpPr/>
          <p:nvPr/>
        </p:nvGrpSpPr>
        <p:grpSpPr>
          <a:xfrm>
            <a:off x="6186917" y="3173090"/>
            <a:ext cx="329365" cy="351910"/>
            <a:chOff x="-24344425" y="3519475"/>
            <a:chExt cx="276475" cy="295400"/>
          </a:xfrm>
        </p:grpSpPr>
        <p:sp>
          <p:nvSpPr>
            <p:cNvPr id="7054" name="Google Shape;7054;p8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6"/>
          <p:cNvGrpSpPr/>
          <p:nvPr/>
        </p:nvGrpSpPr>
        <p:grpSpPr>
          <a:xfrm>
            <a:off x="6176597" y="3625010"/>
            <a:ext cx="350004" cy="348128"/>
            <a:chOff x="-24353075" y="3891250"/>
            <a:chExt cx="293800" cy="292225"/>
          </a:xfrm>
        </p:grpSpPr>
        <p:sp>
          <p:nvSpPr>
            <p:cNvPr id="7057" name="Google Shape;7057;p8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86"/>
          <p:cNvGrpSpPr/>
          <p:nvPr/>
        </p:nvGrpSpPr>
        <p:grpSpPr>
          <a:xfrm>
            <a:off x="7960068" y="3173313"/>
            <a:ext cx="353757" cy="351463"/>
            <a:chOff x="-22845575" y="3504075"/>
            <a:chExt cx="296950" cy="295025"/>
          </a:xfrm>
        </p:grpSpPr>
        <p:sp>
          <p:nvSpPr>
            <p:cNvPr id="7060" name="Google Shape;7060;p8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6"/>
          <p:cNvGrpSpPr/>
          <p:nvPr/>
        </p:nvGrpSpPr>
        <p:grpSpPr>
          <a:xfrm>
            <a:off x="5753249" y="1306961"/>
            <a:ext cx="299344" cy="351880"/>
            <a:chOff x="-27691025" y="3175300"/>
            <a:chExt cx="251275" cy="295375"/>
          </a:xfrm>
        </p:grpSpPr>
        <p:sp>
          <p:nvSpPr>
            <p:cNvPr id="7063" name="Google Shape;7063;p8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86"/>
          <p:cNvGrpSpPr/>
          <p:nvPr/>
        </p:nvGrpSpPr>
        <p:grpSpPr>
          <a:xfrm>
            <a:off x="5725566" y="1825637"/>
            <a:ext cx="354710" cy="228015"/>
            <a:chOff x="-27721750" y="3598250"/>
            <a:chExt cx="297750" cy="191400"/>
          </a:xfrm>
        </p:grpSpPr>
        <p:sp>
          <p:nvSpPr>
            <p:cNvPr id="7068" name="Google Shape;7068;p8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86"/>
          <p:cNvGrpSpPr/>
          <p:nvPr/>
        </p:nvGrpSpPr>
        <p:grpSpPr>
          <a:xfrm>
            <a:off x="5726966" y="2219183"/>
            <a:ext cx="351910" cy="340980"/>
            <a:chOff x="-27719400" y="3925600"/>
            <a:chExt cx="295400" cy="286225"/>
          </a:xfrm>
        </p:grpSpPr>
        <p:sp>
          <p:nvSpPr>
            <p:cNvPr id="7071" name="Google Shape;7071;p8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86"/>
          <p:cNvGrpSpPr/>
          <p:nvPr/>
        </p:nvGrpSpPr>
        <p:grpSpPr>
          <a:xfrm>
            <a:off x="7948238" y="1306023"/>
            <a:ext cx="353757" cy="353757"/>
            <a:chOff x="-25834600" y="3176875"/>
            <a:chExt cx="296950" cy="296950"/>
          </a:xfrm>
        </p:grpSpPr>
        <p:sp>
          <p:nvSpPr>
            <p:cNvPr id="7074" name="Google Shape;7074;p8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7948238" y="1774024"/>
            <a:ext cx="353757" cy="331241"/>
            <a:chOff x="-25834600" y="3564375"/>
            <a:chExt cx="296950" cy="278050"/>
          </a:xfrm>
        </p:grpSpPr>
        <p:sp>
          <p:nvSpPr>
            <p:cNvPr id="7080" name="Google Shape;7080;p8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86"/>
          <p:cNvGrpSpPr/>
          <p:nvPr/>
        </p:nvGrpSpPr>
        <p:grpSpPr>
          <a:xfrm>
            <a:off x="7946362" y="2213376"/>
            <a:ext cx="357509" cy="352595"/>
            <a:chOff x="-25834600" y="3915850"/>
            <a:chExt cx="300100" cy="295975"/>
          </a:xfrm>
        </p:grpSpPr>
        <p:sp>
          <p:nvSpPr>
            <p:cNvPr id="7089" name="Google Shape;7089;p8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86"/>
          <p:cNvGrpSpPr/>
          <p:nvPr/>
        </p:nvGrpSpPr>
        <p:grpSpPr>
          <a:xfrm>
            <a:off x="6681790" y="2694606"/>
            <a:ext cx="228968" cy="350987"/>
            <a:chOff x="-23930925" y="3149300"/>
            <a:chExt cx="192200" cy="294625"/>
          </a:xfrm>
        </p:grpSpPr>
        <p:sp>
          <p:nvSpPr>
            <p:cNvPr id="7093" name="Google Shape;7093;p8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86"/>
          <p:cNvGrpSpPr/>
          <p:nvPr/>
        </p:nvGrpSpPr>
        <p:grpSpPr>
          <a:xfrm>
            <a:off x="6638620" y="3173090"/>
            <a:ext cx="315307" cy="351910"/>
            <a:chOff x="-23962425" y="3519475"/>
            <a:chExt cx="264675" cy="295400"/>
          </a:xfrm>
        </p:grpSpPr>
        <p:sp>
          <p:nvSpPr>
            <p:cNvPr id="7098" name="Google Shape;7098;p8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0" name="Google Shape;7100;p86"/>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1" name="Google Shape;7101;p86"/>
          <p:cNvGrpSpPr/>
          <p:nvPr/>
        </p:nvGrpSpPr>
        <p:grpSpPr>
          <a:xfrm>
            <a:off x="8017295" y="3623134"/>
            <a:ext cx="239302" cy="351880"/>
            <a:chOff x="-22788075" y="3904625"/>
            <a:chExt cx="200875" cy="295375"/>
          </a:xfrm>
        </p:grpSpPr>
        <p:sp>
          <p:nvSpPr>
            <p:cNvPr id="7102" name="Google Shape;7102;p8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6"/>
          <p:cNvGrpSpPr/>
          <p:nvPr/>
        </p:nvGrpSpPr>
        <p:grpSpPr>
          <a:xfrm>
            <a:off x="6172593" y="1306499"/>
            <a:ext cx="354710" cy="352803"/>
            <a:chOff x="-27351575" y="3175300"/>
            <a:chExt cx="297750" cy="296150"/>
          </a:xfrm>
        </p:grpSpPr>
        <p:sp>
          <p:nvSpPr>
            <p:cNvPr id="7107" name="Google Shape;7107;p8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6"/>
          <p:cNvGrpSpPr/>
          <p:nvPr/>
        </p:nvGrpSpPr>
        <p:grpSpPr>
          <a:xfrm>
            <a:off x="6218402" y="1758809"/>
            <a:ext cx="269293" cy="353072"/>
            <a:chOff x="-27313750" y="3545275"/>
            <a:chExt cx="226050" cy="296375"/>
          </a:xfrm>
        </p:grpSpPr>
        <p:sp>
          <p:nvSpPr>
            <p:cNvPr id="7112" name="Google Shape;7112;p8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6"/>
          <p:cNvGrpSpPr/>
          <p:nvPr/>
        </p:nvGrpSpPr>
        <p:grpSpPr>
          <a:xfrm>
            <a:off x="6172593" y="2211380"/>
            <a:ext cx="354710" cy="356586"/>
            <a:chOff x="-27351575" y="3915650"/>
            <a:chExt cx="297750" cy="299325"/>
          </a:xfrm>
        </p:grpSpPr>
        <p:sp>
          <p:nvSpPr>
            <p:cNvPr id="7116" name="Google Shape;7116;p8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6"/>
          <p:cNvGrpSpPr/>
          <p:nvPr/>
        </p:nvGrpSpPr>
        <p:grpSpPr>
          <a:xfrm>
            <a:off x="4860084" y="2693579"/>
            <a:ext cx="319060" cy="353042"/>
            <a:chOff x="-25445525" y="3175900"/>
            <a:chExt cx="267825" cy="296350"/>
          </a:xfrm>
        </p:grpSpPr>
        <p:sp>
          <p:nvSpPr>
            <p:cNvPr id="7119" name="Google Shape;7119;p8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86"/>
          <p:cNvGrpSpPr/>
          <p:nvPr/>
        </p:nvGrpSpPr>
        <p:grpSpPr>
          <a:xfrm>
            <a:off x="4841797" y="3183902"/>
            <a:ext cx="355633" cy="330288"/>
            <a:chOff x="-25465200" y="3565175"/>
            <a:chExt cx="298525" cy="277250"/>
          </a:xfrm>
        </p:grpSpPr>
        <p:sp>
          <p:nvSpPr>
            <p:cNvPr id="7123" name="Google Shape;7123;p8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6"/>
          <p:cNvGrpSpPr/>
          <p:nvPr/>
        </p:nvGrpSpPr>
        <p:grpSpPr>
          <a:xfrm>
            <a:off x="4841336" y="3623432"/>
            <a:ext cx="356556" cy="351285"/>
            <a:chOff x="-25465200" y="3916150"/>
            <a:chExt cx="299300" cy="294875"/>
          </a:xfrm>
        </p:grpSpPr>
        <p:sp>
          <p:nvSpPr>
            <p:cNvPr id="7126" name="Google Shape;7126;p8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6"/>
          <p:cNvGrpSpPr/>
          <p:nvPr/>
        </p:nvGrpSpPr>
        <p:grpSpPr>
          <a:xfrm>
            <a:off x="7068775" y="2693698"/>
            <a:ext cx="351880" cy="352803"/>
            <a:chOff x="-23615075" y="3148525"/>
            <a:chExt cx="295375" cy="296150"/>
          </a:xfrm>
        </p:grpSpPr>
        <p:sp>
          <p:nvSpPr>
            <p:cNvPr id="7129" name="Google Shape;7129;p8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86"/>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4" name="Google Shape;7134;p86"/>
          <p:cNvGrpSpPr/>
          <p:nvPr/>
        </p:nvGrpSpPr>
        <p:grpSpPr>
          <a:xfrm>
            <a:off x="7068299" y="3632977"/>
            <a:ext cx="352833" cy="332194"/>
            <a:chOff x="-23615075" y="3906200"/>
            <a:chExt cx="296175" cy="278850"/>
          </a:xfrm>
        </p:grpSpPr>
        <p:sp>
          <p:nvSpPr>
            <p:cNvPr id="7135" name="Google Shape;7135;p8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8" name="Google Shape;7138;p86"/>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9" name="Google Shape;7139;p86"/>
          <p:cNvGrpSpPr/>
          <p:nvPr/>
        </p:nvGrpSpPr>
        <p:grpSpPr>
          <a:xfrm>
            <a:off x="6617268" y="1306618"/>
            <a:ext cx="353757" cy="352565"/>
            <a:chOff x="-26980600" y="3175500"/>
            <a:chExt cx="296950" cy="295950"/>
          </a:xfrm>
        </p:grpSpPr>
        <p:sp>
          <p:nvSpPr>
            <p:cNvPr id="7140" name="Google Shape;7140;p8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86"/>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6"/>
          <p:cNvGrpSpPr/>
          <p:nvPr/>
        </p:nvGrpSpPr>
        <p:grpSpPr>
          <a:xfrm>
            <a:off x="6617744" y="2245154"/>
            <a:ext cx="352803" cy="289039"/>
            <a:chOff x="-26981375" y="3951875"/>
            <a:chExt cx="296150" cy="242625"/>
          </a:xfrm>
        </p:grpSpPr>
        <p:sp>
          <p:nvSpPr>
            <p:cNvPr id="7145" name="Google Shape;7145;p8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6"/>
          <p:cNvGrpSpPr/>
          <p:nvPr/>
        </p:nvGrpSpPr>
        <p:grpSpPr>
          <a:xfrm>
            <a:off x="5282787" y="2692745"/>
            <a:ext cx="351910" cy="354710"/>
            <a:chOff x="-25094250" y="3176075"/>
            <a:chExt cx="295400" cy="297750"/>
          </a:xfrm>
        </p:grpSpPr>
        <p:sp>
          <p:nvSpPr>
            <p:cNvPr id="7149" name="Google Shape;7149;p8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86"/>
          <p:cNvGrpSpPr/>
          <p:nvPr/>
        </p:nvGrpSpPr>
        <p:grpSpPr>
          <a:xfrm>
            <a:off x="5282787" y="3173106"/>
            <a:ext cx="351910" cy="351880"/>
            <a:chOff x="-25094250" y="3547050"/>
            <a:chExt cx="295400" cy="295375"/>
          </a:xfrm>
        </p:grpSpPr>
        <p:sp>
          <p:nvSpPr>
            <p:cNvPr id="7153" name="Google Shape;7153;p8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8" name="Google Shape;7158;p86"/>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86"/>
          <p:cNvGrpSpPr/>
          <p:nvPr/>
        </p:nvGrpSpPr>
        <p:grpSpPr>
          <a:xfrm>
            <a:off x="7514864" y="2693698"/>
            <a:ext cx="352803" cy="352803"/>
            <a:chOff x="-23245675" y="3148525"/>
            <a:chExt cx="296150" cy="296150"/>
          </a:xfrm>
        </p:grpSpPr>
        <p:sp>
          <p:nvSpPr>
            <p:cNvPr id="7160" name="Google Shape;7160;p8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3" name="Google Shape;7163;p86"/>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4" name="Google Shape;7164;p86"/>
          <p:cNvGrpSpPr/>
          <p:nvPr/>
        </p:nvGrpSpPr>
        <p:grpSpPr>
          <a:xfrm>
            <a:off x="7515325" y="3622672"/>
            <a:ext cx="351880" cy="352803"/>
            <a:chOff x="-23244900" y="3888100"/>
            <a:chExt cx="295375" cy="296150"/>
          </a:xfrm>
        </p:grpSpPr>
        <p:sp>
          <p:nvSpPr>
            <p:cNvPr id="7165" name="Google Shape;7165;p8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86"/>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6"/>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178" name="Google Shape;7178;p86"/>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66" name="Google Shape;1867;p62"/>
          <p:cNvSpPr/>
          <p:nvPr/>
        </p:nvSpPr>
        <p:spPr>
          <a:xfrm>
            <a:off x="5156108" y="1374806"/>
            <a:ext cx="3179875" cy="923370"/>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8" name="Рисунок 1867"/>
          <p:cNvPicPr>
            <a:picLocks noChangeAspect="1"/>
          </p:cNvPicPr>
          <p:nvPr/>
        </p:nvPicPr>
        <p:blipFill rotWithShape="1">
          <a:blip r:embed="rId3">
            <a:extLst>
              <a:ext uri="{28A0092B-C50C-407E-A947-70E740481C1C}">
                <a14:useLocalDpi xmlns:a14="http://schemas.microsoft.com/office/drawing/2010/main" val="0"/>
              </a:ext>
            </a:extLst>
          </a:blip>
          <a:srcRect l="1334" t="4889" r="61400" b="83852"/>
          <a:stretch/>
        </p:blipFill>
        <p:spPr>
          <a:xfrm>
            <a:off x="5263955" y="1579233"/>
            <a:ext cx="2964180" cy="579120"/>
          </a:xfrm>
          <a:prstGeom prst="rect">
            <a:avLst/>
          </a:prstGeom>
        </p:spPr>
      </p:pic>
      <p:sp>
        <p:nvSpPr>
          <p:cNvPr id="20" name="Google Shape;1867;p62"/>
          <p:cNvSpPr/>
          <p:nvPr/>
        </p:nvSpPr>
        <p:spPr>
          <a:xfrm>
            <a:off x="1867563" y="2434096"/>
            <a:ext cx="3179875" cy="90146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7" name="Рисунок 1866"/>
          <p:cNvPicPr>
            <a:picLocks noChangeAspect="1"/>
          </p:cNvPicPr>
          <p:nvPr/>
        </p:nvPicPr>
        <p:blipFill rotWithShape="1">
          <a:blip r:embed="rId4">
            <a:extLst>
              <a:ext uri="{28A0092B-C50C-407E-A947-70E740481C1C}">
                <a14:useLocalDpi xmlns:a14="http://schemas.microsoft.com/office/drawing/2010/main" val="0"/>
              </a:ext>
            </a:extLst>
          </a:blip>
          <a:srcRect l="1238" t="4889" r="61305" b="83852"/>
          <a:stretch/>
        </p:blipFill>
        <p:spPr>
          <a:xfrm>
            <a:off x="1979188" y="2609046"/>
            <a:ext cx="2979420" cy="579120"/>
          </a:xfrm>
          <a:prstGeom prst="rect">
            <a:avLst/>
          </a:prstGeom>
        </p:spPr>
      </p:pic>
      <p:sp>
        <p:nvSpPr>
          <p:cNvPr id="13" name="Google Shape;1983;p65"/>
          <p:cNvSpPr txBox="1"/>
          <p:nvPr/>
        </p:nvSpPr>
        <p:spPr>
          <a:xfrm>
            <a:off x="-24281" y="2852813"/>
            <a:ext cx="1937100" cy="12298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dirty="0" smtClean="0">
                <a:solidFill>
                  <a:schemeClr val="dk1"/>
                </a:solidFill>
                <a:latin typeface="Manrope"/>
                <a:ea typeface="Manrope"/>
                <a:cs typeface="Manrope"/>
                <a:sym typeface="Manrope"/>
              </a:rPr>
              <a:t>Выберите необходимый порт из списка. Для примера выбран порт </a:t>
            </a:r>
            <a:r>
              <a:rPr lang="en-US" dirty="0" smtClean="0">
                <a:solidFill>
                  <a:schemeClr val="dk1"/>
                </a:solidFill>
                <a:latin typeface="Manrope"/>
                <a:ea typeface="Manrope"/>
                <a:cs typeface="Manrope"/>
                <a:sym typeface="Manrope"/>
              </a:rPr>
              <a:t>COM9.</a:t>
            </a:r>
            <a:endParaRPr dirty="0">
              <a:solidFill>
                <a:schemeClr val="dk1"/>
              </a:solidFill>
              <a:latin typeface="Manrope"/>
              <a:ea typeface="Manrope"/>
              <a:cs typeface="Manrope"/>
              <a:sym typeface="Manrope"/>
            </a:endParaRPr>
          </a:p>
        </p:txBody>
      </p:sp>
      <p:sp>
        <p:nvSpPr>
          <p:cNvPr id="15" name="Google Shape;1985;p65"/>
          <p:cNvSpPr txBox="1"/>
          <p:nvPr/>
        </p:nvSpPr>
        <p:spPr>
          <a:xfrm>
            <a:off x="1723864" y="1506796"/>
            <a:ext cx="1937100" cy="6270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dirty="0" smtClean="0">
                <a:solidFill>
                  <a:schemeClr val="dk1"/>
                </a:solidFill>
                <a:latin typeface="Manrope"/>
                <a:ea typeface="Manrope"/>
                <a:cs typeface="Manrope"/>
                <a:sym typeface="Manrope"/>
              </a:rPr>
              <a:t>Нажмите кнопку «Подключить».</a:t>
            </a:r>
            <a:endParaRPr dirty="0">
              <a:solidFill>
                <a:schemeClr val="dk1"/>
              </a:solidFill>
              <a:latin typeface="Manrope"/>
              <a:ea typeface="Manrope"/>
              <a:cs typeface="Manrope"/>
              <a:sym typeface="Manrope"/>
            </a:endParaRPr>
          </a:p>
        </p:txBody>
      </p:sp>
      <p:sp>
        <p:nvSpPr>
          <p:cNvPr id="17" name="Google Shape;1987;p65"/>
          <p:cNvSpPr txBox="1"/>
          <p:nvPr/>
        </p:nvSpPr>
        <p:spPr>
          <a:xfrm>
            <a:off x="3415266" y="3668136"/>
            <a:ext cx="2188227" cy="7787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dirty="0" smtClean="0">
                <a:solidFill>
                  <a:schemeClr val="dk1"/>
                </a:solidFill>
                <a:latin typeface="Manrope"/>
                <a:ea typeface="Manrope"/>
                <a:cs typeface="Manrope"/>
                <a:sym typeface="Manrope"/>
              </a:rPr>
              <a:t>При успешном подключении статус изменится на зелёный цвет.</a:t>
            </a:r>
            <a:endParaRPr dirty="0">
              <a:solidFill>
                <a:schemeClr val="dk1"/>
              </a:solidFill>
              <a:latin typeface="Manrope"/>
              <a:ea typeface="Manrope"/>
              <a:cs typeface="Manrope"/>
              <a:sym typeface="Manrope"/>
            </a:endParaRPr>
          </a:p>
        </p:txBody>
      </p:sp>
      <p:sp>
        <p:nvSpPr>
          <p:cNvPr id="19" name="Google Shape;1989;p65"/>
          <p:cNvSpPr txBox="1"/>
          <p:nvPr/>
        </p:nvSpPr>
        <p:spPr>
          <a:xfrm>
            <a:off x="5795708" y="2910655"/>
            <a:ext cx="1937100" cy="7624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dirty="0" smtClean="0">
                <a:solidFill>
                  <a:schemeClr val="dk1"/>
                </a:solidFill>
                <a:latin typeface="Manrope"/>
                <a:ea typeface="Manrope"/>
                <a:cs typeface="Manrope"/>
                <a:sym typeface="Manrope"/>
              </a:rPr>
              <a:t>Для отключения оборудования нажмите кнопку «Отключить». Статус подключения изменится на красный цвет.</a:t>
            </a:r>
            <a:endParaRPr dirty="0">
              <a:solidFill>
                <a:schemeClr val="dk1"/>
              </a:solidFill>
              <a:latin typeface="Manrope"/>
              <a:ea typeface="Manrope"/>
              <a:cs typeface="Manrope"/>
              <a:sym typeface="Manrope"/>
            </a:endParaRPr>
          </a:p>
        </p:txBody>
      </p:sp>
      <p:sp>
        <p:nvSpPr>
          <p:cNvPr id="22" name="Google Shape;1990;p65"/>
          <p:cNvSpPr/>
          <p:nvPr/>
        </p:nvSpPr>
        <p:spPr>
          <a:xfrm>
            <a:off x="1925355" y="2547139"/>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1994;p65"/>
          <p:cNvCxnSpPr>
            <a:stCxn id="13" idx="0"/>
            <a:endCxn id="22" idx="2"/>
          </p:cNvCxnSpPr>
          <p:nvPr/>
        </p:nvCxnSpPr>
        <p:spPr>
          <a:xfrm rot="5400000" flipH="1" flipV="1">
            <a:off x="1318875" y="2246333"/>
            <a:ext cx="231874" cy="981086"/>
          </a:xfrm>
          <a:prstGeom prst="bentConnector2">
            <a:avLst/>
          </a:prstGeom>
          <a:noFill/>
          <a:ln w="9525" cap="flat" cmpd="sng">
            <a:solidFill>
              <a:schemeClr val="lt2"/>
            </a:solidFill>
            <a:prstDash val="solid"/>
            <a:round/>
            <a:headEnd type="none" w="med" len="med"/>
            <a:tailEnd type="none" w="med" len="med"/>
          </a:ln>
        </p:spPr>
      </p:cxnSp>
      <p:sp>
        <p:nvSpPr>
          <p:cNvPr id="34" name="Google Shape;1929;p65"/>
          <p:cNvSpPr txBox="1">
            <a:spLocks noGrp="1"/>
          </p:cNvSpPr>
          <p:nvPr>
            <p:ph type="title"/>
          </p:nvPr>
        </p:nvSpPr>
        <p:spPr>
          <a:xfrm>
            <a:off x="341418" y="670009"/>
            <a:ext cx="56783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Подключение оборудования</a:t>
            </a:r>
            <a:endParaRPr dirty="0"/>
          </a:p>
        </p:txBody>
      </p:sp>
      <p:sp>
        <p:nvSpPr>
          <p:cNvPr id="24" name="Google Shape;1991;p65"/>
          <p:cNvSpPr/>
          <p:nvPr/>
        </p:nvSpPr>
        <p:spPr>
          <a:xfrm>
            <a:off x="3527334" y="3072143"/>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1995;p65"/>
          <p:cNvCxnSpPr>
            <a:stCxn id="17" idx="0"/>
            <a:endCxn id="24" idx="4"/>
          </p:cNvCxnSpPr>
          <p:nvPr/>
        </p:nvCxnSpPr>
        <p:spPr>
          <a:xfrm rot="16200000" flipV="1">
            <a:off x="3831061" y="2989817"/>
            <a:ext cx="448393" cy="908246"/>
          </a:xfrm>
          <a:prstGeom prst="bentConnector3">
            <a:avLst>
              <a:gd name="adj1" fmla="val 35130"/>
            </a:avLst>
          </a:prstGeom>
          <a:noFill/>
          <a:ln w="9525" cap="flat" cmpd="sng">
            <a:solidFill>
              <a:schemeClr val="lt2"/>
            </a:solidFill>
            <a:prstDash val="solid"/>
            <a:round/>
            <a:headEnd type="none" w="med" len="med"/>
            <a:tailEnd type="none" w="med" len="med"/>
          </a:ln>
        </p:spPr>
      </p:cxnSp>
      <p:sp>
        <p:nvSpPr>
          <p:cNvPr id="27" name="Google Shape;1993;p65"/>
          <p:cNvSpPr/>
          <p:nvPr/>
        </p:nvSpPr>
        <p:spPr>
          <a:xfrm>
            <a:off x="3513364" y="2557845"/>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1997;p65"/>
          <p:cNvCxnSpPr>
            <a:stCxn id="15" idx="2"/>
            <a:endCxn id="27" idx="0"/>
          </p:cNvCxnSpPr>
          <p:nvPr/>
        </p:nvCxnSpPr>
        <p:spPr>
          <a:xfrm rot="16200000" flipH="1">
            <a:off x="2927800" y="1898480"/>
            <a:ext cx="423979" cy="894750"/>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46" name="Google Shape;2003;p66"/>
          <p:cNvSpPr/>
          <p:nvPr/>
        </p:nvSpPr>
        <p:spPr>
          <a:xfrm>
            <a:off x="107022" y="1964467"/>
            <a:ext cx="751200" cy="7512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Inter"/>
                <a:ea typeface="Inter"/>
                <a:cs typeface="Inter"/>
                <a:sym typeface="Inter"/>
              </a:rPr>
              <a:t>1</a:t>
            </a:r>
            <a:endParaRPr sz="3000" b="1">
              <a:solidFill>
                <a:schemeClr val="accent2"/>
              </a:solidFill>
              <a:latin typeface="Inter"/>
              <a:ea typeface="Inter"/>
              <a:cs typeface="Inter"/>
              <a:sym typeface="Inter"/>
            </a:endParaRPr>
          </a:p>
        </p:txBody>
      </p:sp>
      <p:sp>
        <p:nvSpPr>
          <p:cNvPr id="48" name="Google Shape;2003;p66"/>
          <p:cNvSpPr/>
          <p:nvPr/>
        </p:nvSpPr>
        <p:spPr>
          <a:xfrm>
            <a:off x="3694235" y="1407153"/>
            <a:ext cx="751200" cy="7512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ru-RU" sz="3000" b="1" dirty="0" smtClean="0">
                <a:solidFill>
                  <a:schemeClr val="accent2"/>
                </a:solidFill>
                <a:latin typeface="Inter"/>
                <a:ea typeface="Inter"/>
                <a:cs typeface="Inter"/>
                <a:sym typeface="Inter"/>
              </a:rPr>
              <a:t>2</a:t>
            </a:r>
            <a:endParaRPr sz="3000" b="1" dirty="0">
              <a:solidFill>
                <a:schemeClr val="accent2"/>
              </a:solidFill>
              <a:latin typeface="Inter"/>
              <a:ea typeface="Inter"/>
              <a:cs typeface="Inter"/>
              <a:sym typeface="Inter"/>
            </a:endParaRPr>
          </a:p>
        </p:txBody>
      </p:sp>
      <p:sp>
        <p:nvSpPr>
          <p:cNvPr id="49" name="Google Shape;2003;p66"/>
          <p:cNvSpPr/>
          <p:nvPr/>
        </p:nvSpPr>
        <p:spPr>
          <a:xfrm>
            <a:off x="2664066" y="3658848"/>
            <a:ext cx="751200" cy="7512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ru-RU" sz="3000" b="1" dirty="0" smtClean="0">
                <a:solidFill>
                  <a:schemeClr val="accent2"/>
                </a:solidFill>
                <a:latin typeface="Inter"/>
                <a:ea typeface="Inter"/>
                <a:cs typeface="Inter"/>
                <a:sym typeface="Inter"/>
              </a:rPr>
              <a:t>3</a:t>
            </a:r>
            <a:endParaRPr sz="3000" b="1" dirty="0">
              <a:solidFill>
                <a:schemeClr val="accent2"/>
              </a:solidFill>
              <a:latin typeface="Inter"/>
              <a:ea typeface="Inter"/>
              <a:cs typeface="Inter"/>
              <a:sym typeface="Inter"/>
            </a:endParaRPr>
          </a:p>
        </p:txBody>
      </p:sp>
      <p:sp>
        <p:nvSpPr>
          <p:cNvPr id="28" name="Google Shape;1992;p65"/>
          <p:cNvSpPr/>
          <p:nvPr/>
        </p:nvSpPr>
        <p:spPr>
          <a:xfrm>
            <a:off x="8087343" y="1805703"/>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1996;p65"/>
          <p:cNvCxnSpPr>
            <a:stCxn id="19" idx="3"/>
            <a:endCxn id="28" idx="4"/>
          </p:cNvCxnSpPr>
          <p:nvPr/>
        </p:nvCxnSpPr>
        <p:spPr>
          <a:xfrm flipV="1">
            <a:off x="7732808" y="1953303"/>
            <a:ext cx="428335" cy="1338553"/>
          </a:xfrm>
          <a:prstGeom prst="bentConnector2">
            <a:avLst/>
          </a:prstGeom>
          <a:noFill/>
          <a:ln w="9525" cap="flat" cmpd="sng">
            <a:solidFill>
              <a:schemeClr val="lt2"/>
            </a:solidFill>
            <a:prstDash val="solid"/>
            <a:round/>
            <a:headEnd type="none" w="med" len="med"/>
            <a:tailEnd type="none" w="med" len="med"/>
          </a:ln>
        </p:spPr>
      </p:cxnSp>
      <p:sp>
        <p:nvSpPr>
          <p:cNvPr id="64" name="Google Shape;2003;p66"/>
          <p:cNvSpPr/>
          <p:nvPr/>
        </p:nvSpPr>
        <p:spPr>
          <a:xfrm>
            <a:off x="7669818" y="4071288"/>
            <a:ext cx="751200" cy="7512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ru-RU" sz="3000" b="1" dirty="0" smtClean="0">
                <a:solidFill>
                  <a:schemeClr val="accent2"/>
                </a:solidFill>
                <a:latin typeface="Inter"/>
                <a:ea typeface="Inter"/>
                <a:cs typeface="Inter"/>
                <a:sym typeface="Inter"/>
              </a:rPr>
              <a:t>4</a:t>
            </a:r>
            <a:endParaRPr sz="3000" b="1" dirty="0">
              <a:solidFill>
                <a:schemeClr val="accent2"/>
              </a:solidFill>
              <a:latin typeface="Inter"/>
              <a:ea typeface="Inter"/>
              <a:cs typeface="Inter"/>
              <a:sym typeface="Inter"/>
            </a:endParaRPr>
          </a:p>
        </p:txBody>
      </p:sp>
      <p:sp>
        <p:nvSpPr>
          <p:cNvPr id="68" name="Google Shape;1992;p65"/>
          <p:cNvSpPr/>
          <p:nvPr/>
        </p:nvSpPr>
        <p:spPr>
          <a:xfrm>
            <a:off x="6835238" y="2034175"/>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1996;p65"/>
          <p:cNvCxnSpPr>
            <a:stCxn id="19" idx="0"/>
            <a:endCxn id="68" idx="4"/>
          </p:cNvCxnSpPr>
          <p:nvPr/>
        </p:nvCxnSpPr>
        <p:spPr>
          <a:xfrm rot="5400000" flipH="1" flipV="1">
            <a:off x="6472208" y="2473825"/>
            <a:ext cx="728880" cy="144780"/>
          </a:xfrm>
          <a:prstGeom prst="bentConnector3">
            <a:avLst>
              <a:gd name="adj1" fmla="val 50000"/>
            </a:avLst>
          </a:prstGeom>
          <a:noFill/>
          <a:ln w="9525" cap="flat" cmpd="sng">
            <a:solidFill>
              <a:schemeClr val="lt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82"/>
        <p:cNvGrpSpPr/>
        <p:nvPr/>
      </p:nvGrpSpPr>
      <p:grpSpPr>
        <a:xfrm>
          <a:off x="0" y="0"/>
          <a:ext cx="0" cy="0"/>
          <a:chOff x="0" y="0"/>
          <a:chExt cx="0" cy="0"/>
        </a:xfrm>
      </p:grpSpPr>
      <p:sp>
        <p:nvSpPr>
          <p:cNvPr id="7183" name="Google Shape;7183;p87"/>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4" name="Google Shape;7184;p87"/>
          <p:cNvGrpSpPr/>
          <p:nvPr/>
        </p:nvGrpSpPr>
        <p:grpSpPr>
          <a:xfrm>
            <a:off x="832654" y="1819647"/>
            <a:ext cx="367261" cy="367261"/>
            <a:chOff x="-65145700" y="3727425"/>
            <a:chExt cx="317425" cy="317425"/>
          </a:xfrm>
        </p:grpSpPr>
        <p:sp>
          <p:nvSpPr>
            <p:cNvPr id="7185" name="Google Shape;7185;p8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87"/>
          <p:cNvGrpSpPr/>
          <p:nvPr/>
        </p:nvGrpSpPr>
        <p:grpSpPr>
          <a:xfrm>
            <a:off x="835851" y="2248561"/>
            <a:ext cx="360868" cy="367261"/>
            <a:chOff x="-65144125" y="4094450"/>
            <a:chExt cx="311900" cy="317425"/>
          </a:xfrm>
        </p:grpSpPr>
        <p:sp>
          <p:nvSpPr>
            <p:cNvPr id="7188" name="Google Shape;7188;p8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1" name="Google Shape;7191;p87"/>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87"/>
          <p:cNvGrpSpPr/>
          <p:nvPr/>
        </p:nvGrpSpPr>
        <p:grpSpPr>
          <a:xfrm>
            <a:off x="3039420" y="1819256"/>
            <a:ext cx="370645" cy="368042"/>
            <a:chOff x="-63250675" y="3744075"/>
            <a:chExt cx="320350" cy="318100"/>
          </a:xfrm>
        </p:grpSpPr>
        <p:sp>
          <p:nvSpPr>
            <p:cNvPr id="7193" name="Google Shape;7193;p8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87"/>
          <p:cNvGrpSpPr/>
          <p:nvPr/>
        </p:nvGrpSpPr>
        <p:grpSpPr>
          <a:xfrm>
            <a:off x="3041112" y="2248561"/>
            <a:ext cx="367261" cy="367261"/>
            <a:chOff x="-63250675" y="4110200"/>
            <a:chExt cx="317425" cy="317425"/>
          </a:xfrm>
        </p:grpSpPr>
        <p:sp>
          <p:nvSpPr>
            <p:cNvPr id="7197" name="Google Shape;7197;p8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87"/>
          <p:cNvGrpSpPr/>
          <p:nvPr/>
        </p:nvGrpSpPr>
        <p:grpSpPr>
          <a:xfrm>
            <a:off x="1720159" y="2745656"/>
            <a:ext cx="359075" cy="358844"/>
            <a:chOff x="-61351725" y="3372400"/>
            <a:chExt cx="310350" cy="310150"/>
          </a:xfrm>
        </p:grpSpPr>
        <p:sp>
          <p:nvSpPr>
            <p:cNvPr id="7207" name="Google Shape;7207;p8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7"/>
          <p:cNvGrpSpPr/>
          <p:nvPr/>
        </p:nvGrpSpPr>
        <p:grpSpPr>
          <a:xfrm>
            <a:off x="1716514" y="3208713"/>
            <a:ext cx="366364" cy="333534"/>
            <a:chOff x="-61354875" y="3751050"/>
            <a:chExt cx="316650" cy="288275"/>
          </a:xfrm>
        </p:grpSpPr>
        <p:sp>
          <p:nvSpPr>
            <p:cNvPr id="7211" name="Google Shape;7211;p8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7"/>
          <p:cNvGrpSpPr/>
          <p:nvPr/>
        </p:nvGrpSpPr>
        <p:grpSpPr>
          <a:xfrm>
            <a:off x="1716514" y="3650352"/>
            <a:ext cx="366364" cy="367290"/>
            <a:chOff x="-61354875" y="4101525"/>
            <a:chExt cx="316650" cy="317450"/>
          </a:xfrm>
        </p:grpSpPr>
        <p:sp>
          <p:nvSpPr>
            <p:cNvPr id="7215" name="Google Shape;7215;p8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87"/>
          <p:cNvGrpSpPr/>
          <p:nvPr/>
        </p:nvGrpSpPr>
        <p:grpSpPr>
          <a:xfrm>
            <a:off x="3932949" y="2742228"/>
            <a:ext cx="368157" cy="365699"/>
            <a:chOff x="-59470075" y="3308975"/>
            <a:chExt cx="318200" cy="316075"/>
          </a:xfrm>
        </p:grpSpPr>
        <p:sp>
          <p:nvSpPr>
            <p:cNvPr id="7218" name="Google Shape;7218;p8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87"/>
          <p:cNvGrpSpPr/>
          <p:nvPr/>
        </p:nvGrpSpPr>
        <p:grpSpPr>
          <a:xfrm>
            <a:off x="1278379" y="1377933"/>
            <a:ext cx="367261" cy="364686"/>
            <a:chOff x="-64781025" y="3361050"/>
            <a:chExt cx="317425" cy="315200"/>
          </a:xfrm>
        </p:grpSpPr>
        <p:sp>
          <p:nvSpPr>
            <p:cNvPr id="7228" name="Google Shape;7228;p8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2" name="Google Shape;7232;p87"/>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7"/>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7"/>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7"/>
          <p:cNvGrpSpPr/>
          <p:nvPr/>
        </p:nvGrpSpPr>
        <p:grpSpPr>
          <a:xfrm>
            <a:off x="3482779" y="1819372"/>
            <a:ext cx="382765" cy="367810"/>
            <a:chOff x="-62890750" y="3747425"/>
            <a:chExt cx="330825" cy="317900"/>
          </a:xfrm>
        </p:grpSpPr>
        <p:sp>
          <p:nvSpPr>
            <p:cNvPr id="7236" name="Google Shape;7236;p8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7"/>
          <p:cNvGrpSpPr/>
          <p:nvPr/>
        </p:nvGrpSpPr>
        <p:grpSpPr>
          <a:xfrm>
            <a:off x="3490531" y="2249009"/>
            <a:ext cx="367261" cy="366364"/>
            <a:chOff x="-62884425" y="4111775"/>
            <a:chExt cx="317425" cy="316650"/>
          </a:xfrm>
        </p:grpSpPr>
        <p:sp>
          <p:nvSpPr>
            <p:cNvPr id="7251" name="Google Shape;7251;p8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7"/>
          <p:cNvGrpSpPr/>
          <p:nvPr/>
        </p:nvGrpSpPr>
        <p:grpSpPr>
          <a:xfrm>
            <a:off x="2163165" y="2745078"/>
            <a:ext cx="365438" cy="360001"/>
            <a:chOff x="-60991775" y="3376900"/>
            <a:chExt cx="315850" cy="311150"/>
          </a:xfrm>
        </p:grpSpPr>
        <p:sp>
          <p:nvSpPr>
            <p:cNvPr id="7254" name="Google Shape;7254;p8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7"/>
          <p:cNvGrpSpPr/>
          <p:nvPr/>
        </p:nvGrpSpPr>
        <p:grpSpPr>
          <a:xfrm>
            <a:off x="2162702" y="3195942"/>
            <a:ext cx="366364" cy="359075"/>
            <a:chOff x="-60988625" y="3740800"/>
            <a:chExt cx="316650" cy="310350"/>
          </a:xfrm>
        </p:grpSpPr>
        <p:sp>
          <p:nvSpPr>
            <p:cNvPr id="7258" name="Google Shape;7258;p8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87"/>
          <p:cNvGrpSpPr/>
          <p:nvPr/>
        </p:nvGrpSpPr>
        <p:grpSpPr>
          <a:xfrm>
            <a:off x="2162702" y="3651393"/>
            <a:ext cx="366364" cy="365207"/>
            <a:chOff x="-60987850" y="4100950"/>
            <a:chExt cx="316650" cy="315650"/>
          </a:xfrm>
        </p:grpSpPr>
        <p:sp>
          <p:nvSpPr>
            <p:cNvPr id="7262" name="Google Shape;7262;p8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7"/>
          <p:cNvGrpSpPr/>
          <p:nvPr/>
        </p:nvGrpSpPr>
        <p:grpSpPr>
          <a:xfrm>
            <a:off x="3932486" y="3196853"/>
            <a:ext cx="369083" cy="357253"/>
            <a:chOff x="-59447250" y="3706150"/>
            <a:chExt cx="319000" cy="308775"/>
          </a:xfrm>
        </p:grpSpPr>
        <p:sp>
          <p:nvSpPr>
            <p:cNvPr id="7268" name="Google Shape;7268;p8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7"/>
          <p:cNvGrpSpPr/>
          <p:nvPr/>
        </p:nvGrpSpPr>
        <p:grpSpPr>
          <a:xfrm>
            <a:off x="1721214" y="1378164"/>
            <a:ext cx="368186" cy="364224"/>
            <a:chOff x="-64406125" y="3362225"/>
            <a:chExt cx="318225" cy="314800"/>
          </a:xfrm>
        </p:grpSpPr>
        <p:sp>
          <p:nvSpPr>
            <p:cNvPr id="7273" name="Google Shape;7273;p8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87"/>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6" name="Google Shape;7276;p87"/>
          <p:cNvGrpSpPr/>
          <p:nvPr/>
        </p:nvGrpSpPr>
        <p:grpSpPr>
          <a:xfrm>
            <a:off x="1721677" y="2249009"/>
            <a:ext cx="367261" cy="366364"/>
            <a:chOff x="-64410850" y="4094450"/>
            <a:chExt cx="317425" cy="316650"/>
          </a:xfrm>
        </p:grpSpPr>
        <p:sp>
          <p:nvSpPr>
            <p:cNvPr id="7277" name="Google Shape;7277;p8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0" name="Google Shape;7280;p87"/>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87"/>
          <p:cNvGrpSpPr/>
          <p:nvPr/>
        </p:nvGrpSpPr>
        <p:grpSpPr>
          <a:xfrm>
            <a:off x="3943225" y="1819083"/>
            <a:ext cx="365467" cy="368389"/>
            <a:chOff x="-62516625" y="3743175"/>
            <a:chExt cx="315875" cy="318400"/>
          </a:xfrm>
        </p:grpSpPr>
        <p:sp>
          <p:nvSpPr>
            <p:cNvPr id="7282" name="Google Shape;7282;p8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7"/>
          <p:cNvGrpSpPr/>
          <p:nvPr/>
        </p:nvGrpSpPr>
        <p:grpSpPr>
          <a:xfrm>
            <a:off x="3950065" y="2269054"/>
            <a:ext cx="351786" cy="326274"/>
            <a:chOff x="-62511900" y="4129100"/>
            <a:chExt cx="304050" cy="282000"/>
          </a:xfrm>
        </p:grpSpPr>
        <p:sp>
          <p:nvSpPr>
            <p:cNvPr id="7285" name="Google Shape;7285;p8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7"/>
          <p:cNvGrpSpPr/>
          <p:nvPr/>
        </p:nvGrpSpPr>
        <p:grpSpPr>
          <a:xfrm>
            <a:off x="2628187" y="2741448"/>
            <a:ext cx="310770" cy="367261"/>
            <a:chOff x="-60597975" y="3367475"/>
            <a:chExt cx="268600" cy="317425"/>
          </a:xfrm>
        </p:grpSpPr>
        <p:sp>
          <p:nvSpPr>
            <p:cNvPr id="7291" name="Google Shape;7291;p8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6" name="Google Shape;7296;p87"/>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7" name="Google Shape;7297;p87"/>
          <p:cNvGrpSpPr/>
          <p:nvPr/>
        </p:nvGrpSpPr>
        <p:grpSpPr>
          <a:xfrm>
            <a:off x="2600390" y="3702764"/>
            <a:ext cx="366364" cy="262465"/>
            <a:chOff x="-60621600" y="4145650"/>
            <a:chExt cx="316650" cy="226850"/>
          </a:xfrm>
        </p:grpSpPr>
        <p:sp>
          <p:nvSpPr>
            <p:cNvPr id="7298" name="Google Shape;7298;p8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87"/>
          <p:cNvGrpSpPr/>
          <p:nvPr/>
        </p:nvGrpSpPr>
        <p:grpSpPr>
          <a:xfrm>
            <a:off x="3937042" y="3651263"/>
            <a:ext cx="359972" cy="365467"/>
            <a:chOff x="-59400775" y="4084200"/>
            <a:chExt cx="311125" cy="315875"/>
          </a:xfrm>
        </p:grpSpPr>
        <p:sp>
          <p:nvSpPr>
            <p:cNvPr id="7302" name="Google Shape;7302;p8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87"/>
          <p:cNvGrpSpPr/>
          <p:nvPr/>
        </p:nvGrpSpPr>
        <p:grpSpPr>
          <a:xfrm>
            <a:off x="2161136" y="1377094"/>
            <a:ext cx="365438" cy="366364"/>
            <a:chOff x="-64044600" y="3360375"/>
            <a:chExt cx="315850" cy="316650"/>
          </a:xfrm>
        </p:grpSpPr>
        <p:sp>
          <p:nvSpPr>
            <p:cNvPr id="7309" name="Google Shape;7309;p8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7"/>
          <p:cNvGrpSpPr/>
          <p:nvPr/>
        </p:nvGrpSpPr>
        <p:grpSpPr>
          <a:xfrm>
            <a:off x="2187559" y="1819647"/>
            <a:ext cx="312592" cy="367261"/>
            <a:chOff x="-64022550" y="3727425"/>
            <a:chExt cx="270175" cy="317425"/>
          </a:xfrm>
        </p:grpSpPr>
        <p:sp>
          <p:nvSpPr>
            <p:cNvPr id="7313" name="Google Shape;7313;p8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7"/>
          <p:cNvGrpSpPr/>
          <p:nvPr/>
        </p:nvGrpSpPr>
        <p:grpSpPr>
          <a:xfrm>
            <a:off x="2211697" y="2248547"/>
            <a:ext cx="264317" cy="367290"/>
            <a:chOff x="-64001300" y="4093650"/>
            <a:chExt cx="228450" cy="317450"/>
          </a:xfrm>
        </p:grpSpPr>
        <p:sp>
          <p:nvSpPr>
            <p:cNvPr id="7317" name="Google Shape;7317;p8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7"/>
          <p:cNvGrpSpPr/>
          <p:nvPr/>
        </p:nvGrpSpPr>
        <p:grpSpPr>
          <a:xfrm>
            <a:off x="830701" y="2741838"/>
            <a:ext cx="359972" cy="366480"/>
            <a:chOff x="-62148800" y="3377700"/>
            <a:chExt cx="311125" cy="316750"/>
          </a:xfrm>
        </p:grpSpPr>
        <p:sp>
          <p:nvSpPr>
            <p:cNvPr id="7322" name="Google Shape;7322;p8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7"/>
          <p:cNvGrpSpPr/>
          <p:nvPr/>
        </p:nvGrpSpPr>
        <p:grpSpPr>
          <a:xfrm>
            <a:off x="826608" y="3191835"/>
            <a:ext cx="368157" cy="367290"/>
            <a:chOff x="-62154300" y="3743950"/>
            <a:chExt cx="318200" cy="317450"/>
          </a:xfrm>
        </p:grpSpPr>
        <p:sp>
          <p:nvSpPr>
            <p:cNvPr id="7325" name="Google Shape;7325;p8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826594" y="3650815"/>
            <a:ext cx="368186" cy="366364"/>
            <a:chOff x="-62151950" y="4111775"/>
            <a:chExt cx="318225" cy="316650"/>
          </a:xfrm>
        </p:grpSpPr>
        <p:sp>
          <p:nvSpPr>
            <p:cNvPr id="7328" name="Google Shape;7328;p8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7"/>
          <p:cNvGrpSpPr/>
          <p:nvPr/>
        </p:nvGrpSpPr>
        <p:grpSpPr>
          <a:xfrm>
            <a:off x="3045218" y="2741361"/>
            <a:ext cx="368157" cy="367434"/>
            <a:chOff x="-60254550" y="3367325"/>
            <a:chExt cx="318200" cy="317575"/>
          </a:xfrm>
        </p:grpSpPr>
        <p:sp>
          <p:nvSpPr>
            <p:cNvPr id="7333" name="Google Shape;7333;p8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7"/>
          <p:cNvGrpSpPr/>
          <p:nvPr/>
        </p:nvGrpSpPr>
        <p:grpSpPr>
          <a:xfrm>
            <a:off x="3046115" y="3192355"/>
            <a:ext cx="366364" cy="366248"/>
            <a:chOff x="-60255350" y="3733825"/>
            <a:chExt cx="316650" cy="316550"/>
          </a:xfrm>
        </p:grpSpPr>
        <p:sp>
          <p:nvSpPr>
            <p:cNvPr id="7338" name="Google Shape;7338;p8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87"/>
          <p:cNvGrpSpPr/>
          <p:nvPr/>
        </p:nvGrpSpPr>
        <p:grpSpPr>
          <a:xfrm>
            <a:off x="3073912" y="3651263"/>
            <a:ext cx="310770" cy="365467"/>
            <a:chOff x="-60232500" y="4101525"/>
            <a:chExt cx="268600" cy="315875"/>
          </a:xfrm>
        </p:grpSpPr>
        <p:sp>
          <p:nvSpPr>
            <p:cNvPr id="7346" name="Google Shape;7346;p8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8" name="Google Shape;7348;p87"/>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9" name="Google Shape;7349;p87"/>
          <p:cNvGrpSpPr/>
          <p:nvPr/>
        </p:nvGrpSpPr>
        <p:grpSpPr>
          <a:xfrm>
            <a:off x="2606912" y="1377094"/>
            <a:ext cx="368186" cy="366364"/>
            <a:chOff x="-63679950" y="3360375"/>
            <a:chExt cx="318225" cy="316650"/>
          </a:xfrm>
        </p:grpSpPr>
        <p:sp>
          <p:nvSpPr>
            <p:cNvPr id="7350" name="Google Shape;7350;p8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87"/>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5" name="Google Shape;7355;p87"/>
          <p:cNvGrpSpPr/>
          <p:nvPr/>
        </p:nvGrpSpPr>
        <p:grpSpPr>
          <a:xfrm>
            <a:off x="2605539" y="2248431"/>
            <a:ext cx="370934" cy="367521"/>
            <a:chOff x="-63679950" y="4093450"/>
            <a:chExt cx="320600" cy="317650"/>
          </a:xfrm>
        </p:grpSpPr>
        <p:sp>
          <p:nvSpPr>
            <p:cNvPr id="7356" name="Google Shape;7356;p8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7"/>
          <p:cNvGrpSpPr/>
          <p:nvPr/>
        </p:nvGrpSpPr>
        <p:grpSpPr>
          <a:xfrm>
            <a:off x="1265656" y="2741433"/>
            <a:ext cx="366364" cy="367290"/>
            <a:chOff x="-61784125" y="3377700"/>
            <a:chExt cx="316650" cy="317450"/>
          </a:xfrm>
        </p:grpSpPr>
        <p:sp>
          <p:nvSpPr>
            <p:cNvPr id="7360" name="Google Shape;7360;p8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87"/>
          <p:cNvGrpSpPr/>
          <p:nvPr/>
        </p:nvGrpSpPr>
        <p:grpSpPr>
          <a:xfrm>
            <a:off x="1265656" y="3191835"/>
            <a:ext cx="366364" cy="367290"/>
            <a:chOff x="-61783350" y="3743950"/>
            <a:chExt cx="316650" cy="317450"/>
          </a:xfrm>
        </p:grpSpPr>
        <p:sp>
          <p:nvSpPr>
            <p:cNvPr id="7368" name="Google Shape;7368;p8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0" name="Google Shape;7370;p87"/>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7"/>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3" name="Google Shape;7373;p87"/>
          <p:cNvGrpSpPr/>
          <p:nvPr/>
        </p:nvGrpSpPr>
        <p:grpSpPr>
          <a:xfrm>
            <a:off x="3487080" y="3651668"/>
            <a:ext cx="369112" cy="364657"/>
            <a:chOff x="-59869425" y="4102225"/>
            <a:chExt cx="319025" cy="315175"/>
          </a:xfrm>
        </p:grpSpPr>
        <p:sp>
          <p:nvSpPr>
            <p:cNvPr id="7374" name="Google Shape;7374;p8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87"/>
          <p:cNvGrpSpPr/>
          <p:nvPr/>
        </p:nvGrpSpPr>
        <p:grpSpPr>
          <a:xfrm>
            <a:off x="2605883" y="4120490"/>
            <a:ext cx="366364" cy="365467"/>
            <a:chOff x="-59029025" y="3711650"/>
            <a:chExt cx="316650" cy="315875"/>
          </a:xfrm>
        </p:grpSpPr>
        <p:sp>
          <p:nvSpPr>
            <p:cNvPr id="7379" name="Google Shape;7379;p8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7"/>
          <p:cNvGrpSpPr/>
          <p:nvPr/>
        </p:nvGrpSpPr>
        <p:grpSpPr>
          <a:xfrm>
            <a:off x="4841373" y="1398014"/>
            <a:ext cx="351940" cy="348188"/>
            <a:chOff x="581525" y="3254850"/>
            <a:chExt cx="297750" cy="294575"/>
          </a:xfrm>
        </p:grpSpPr>
        <p:sp>
          <p:nvSpPr>
            <p:cNvPr id="7387" name="Google Shape;7387;p8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7"/>
          <p:cNvGrpSpPr/>
          <p:nvPr/>
        </p:nvGrpSpPr>
        <p:grpSpPr>
          <a:xfrm>
            <a:off x="4840442" y="1836950"/>
            <a:ext cx="353802" cy="351497"/>
            <a:chOff x="580725" y="3617925"/>
            <a:chExt cx="299325" cy="297375"/>
          </a:xfrm>
        </p:grpSpPr>
        <p:sp>
          <p:nvSpPr>
            <p:cNvPr id="7391" name="Google Shape;7391;p8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87"/>
          <p:cNvGrpSpPr/>
          <p:nvPr/>
        </p:nvGrpSpPr>
        <p:grpSpPr>
          <a:xfrm>
            <a:off x="4842304" y="2284140"/>
            <a:ext cx="350079" cy="350079"/>
            <a:chOff x="583100" y="3982600"/>
            <a:chExt cx="296175" cy="296175"/>
          </a:xfrm>
        </p:grpSpPr>
        <p:sp>
          <p:nvSpPr>
            <p:cNvPr id="7397" name="Google Shape;7397;p8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7"/>
          <p:cNvGrpSpPr/>
          <p:nvPr/>
        </p:nvGrpSpPr>
        <p:grpSpPr>
          <a:xfrm>
            <a:off x="7074918" y="1397764"/>
            <a:ext cx="307231" cy="348690"/>
            <a:chOff x="2423775" y="3226875"/>
            <a:chExt cx="259925" cy="295000"/>
          </a:xfrm>
        </p:grpSpPr>
        <p:sp>
          <p:nvSpPr>
            <p:cNvPr id="7405" name="Google Shape;7405;p8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7"/>
          <p:cNvGrpSpPr/>
          <p:nvPr/>
        </p:nvGrpSpPr>
        <p:grpSpPr>
          <a:xfrm>
            <a:off x="7052106" y="1839049"/>
            <a:ext cx="352857" cy="347301"/>
            <a:chOff x="2404875" y="3592725"/>
            <a:chExt cx="298525" cy="293825"/>
          </a:xfrm>
        </p:grpSpPr>
        <p:sp>
          <p:nvSpPr>
            <p:cNvPr id="7409" name="Google Shape;7409;p8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87"/>
          <p:cNvGrpSpPr/>
          <p:nvPr/>
        </p:nvGrpSpPr>
        <p:grpSpPr>
          <a:xfrm>
            <a:off x="7053036" y="2284614"/>
            <a:ext cx="350995" cy="349133"/>
            <a:chOff x="2404875" y="3955825"/>
            <a:chExt cx="296950" cy="295375"/>
          </a:xfrm>
        </p:grpSpPr>
        <p:sp>
          <p:nvSpPr>
            <p:cNvPr id="7413" name="Google Shape;7413;p8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7"/>
          <p:cNvGrpSpPr/>
          <p:nvPr/>
        </p:nvGrpSpPr>
        <p:grpSpPr>
          <a:xfrm>
            <a:off x="5747016" y="2748808"/>
            <a:ext cx="349163" cy="350079"/>
            <a:chOff x="4263650" y="3235150"/>
            <a:chExt cx="295400" cy="296175"/>
          </a:xfrm>
        </p:grpSpPr>
        <p:sp>
          <p:nvSpPr>
            <p:cNvPr id="7418" name="Google Shape;7418;p8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87"/>
          <p:cNvGrpSpPr/>
          <p:nvPr/>
        </p:nvGrpSpPr>
        <p:grpSpPr>
          <a:xfrm>
            <a:off x="5744696" y="3207969"/>
            <a:ext cx="353802" cy="327739"/>
            <a:chOff x="4266025" y="3609275"/>
            <a:chExt cx="299325" cy="277275"/>
          </a:xfrm>
        </p:grpSpPr>
        <p:sp>
          <p:nvSpPr>
            <p:cNvPr id="7424" name="Google Shape;7424;p8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7"/>
          <p:cNvGrpSpPr/>
          <p:nvPr/>
        </p:nvGrpSpPr>
        <p:grpSpPr>
          <a:xfrm>
            <a:off x="5745154" y="3673356"/>
            <a:ext cx="352886" cy="349133"/>
            <a:chOff x="4263650" y="3963700"/>
            <a:chExt cx="298550" cy="295375"/>
          </a:xfrm>
        </p:grpSpPr>
        <p:sp>
          <p:nvSpPr>
            <p:cNvPr id="7427" name="Google Shape;7427;p8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7"/>
          <p:cNvGrpSpPr/>
          <p:nvPr/>
        </p:nvGrpSpPr>
        <p:grpSpPr>
          <a:xfrm>
            <a:off x="8023491" y="2748809"/>
            <a:ext cx="226264" cy="350079"/>
            <a:chOff x="6164975" y="3211525"/>
            <a:chExt cx="191425" cy="296175"/>
          </a:xfrm>
        </p:grpSpPr>
        <p:sp>
          <p:nvSpPr>
            <p:cNvPr id="7435" name="Google Shape;7435;p8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87"/>
          <p:cNvGrpSpPr/>
          <p:nvPr/>
        </p:nvGrpSpPr>
        <p:grpSpPr>
          <a:xfrm>
            <a:off x="5285528" y="1397084"/>
            <a:ext cx="352886" cy="350049"/>
            <a:chOff x="946175" y="3253275"/>
            <a:chExt cx="298550" cy="296150"/>
          </a:xfrm>
        </p:grpSpPr>
        <p:sp>
          <p:nvSpPr>
            <p:cNvPr id="7443" name="Google Shape;7443;p8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87"/>
          <p:cNvGrpSpPr/>
          <p:nvPr/>
        </p:nvGrpSpPr>
        <p:grpSpPr>
          <a:xfrm>
            <a:off x="5286459" y="1839048"/>
            <a:ext cx="351024" cy="347301"/>
            <a:chOff x="946175" y="3619500"/>
            <a:chExt cx="296975" cy="293825"/>
          </a:xfrm>
        </p:grpSpPr>
        <p:sp>
          <p:nvSpPr>
            <p:cNvPr id="7449" name="Google Shape;7449;p8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87"/>
          <p:cNvGrpSpPr/>
          <p:nvPr/>
        </p:nvGrpSpPr>
        <p:grpSpPr>
          <a:xfrm>
            <a:off x="5286001" y="2283682"/>
            <a:ext cx="351940" cy="350995"/>
            <a:chOff x="944600" y="3981825"/>
            <a:chExt cx="297750" cy="296950"/>
          </a:xfrm>
        </p:grpSpPr>
        <p:sp>
          <p:nvSpPr>
            <p:cNvPr id="7456" name="Google Shape;7456;p8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87"/>
          <p:cNvGrpSpPr/>
          <p:nvPr/>
        </p:nvGrpSpPr>
        <p:grpSpPr>
          <a:xfrm>
            <a:off x="7502937" y="1397542"/>
            <a:ext cx="350079" cy="349133"/>
            <a:chOff x="2768750" y="3227275"/>
            <a:chExt cx="296175" cy="295375"/>
          </a:xfrm>
        </p:grpSpPr>
        <p:sp>
          <p:nvSpPr>
            <p:cNvPr id="7461" name="Google Shape;7461;p8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87"/>
          <p:cNvGrpSpPr/>
          <p:nvPr/>
        </p:nvGrpSpPr>
        <p:grpSpPr>
          <a:xfrm>
            <a:off x="7523888" y="1838414"/>
            <a:ext cx="308177" cy="348572"/>
            <a:chOff x="2786075" y="3591800"/>
            <a:chExt cx="260725" cy="294900"/>
          </a:xfrm>
        </p:grpSpPr>
        <p:sp>
          <p:nvSpPr>
            <p:cNvPr id="7470" name="Google Shape;7470;p8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7"/>
          <p:cNvGrpSpPr/>
          <p:nvPr/>
        </p:nvGrpSpPr>
        <p:grpSpPr>
          <a:xfrm>
            <a:off x="7564387" y="2284141"/>
            <a:ext cx="227180" cy="350079"/>
            <a:chOff x="2819150" y="3955025"/>
            <a:chExt cx="192200" cy="296175"/>
          </a:xfrm>
        </p:grpSpPr>
        <p:sp>
          <p:nvSpPr>
            <p:cNvPr id="7476" name="Google Shape;7476;p8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87"/>
          <p:cNvGrpSpPr/>
          <p:nvPr/>
        </p:nvGrpSpPr>
        <p:grpSpPr>
          <a:xfrm>
            <a:off x="6188160" y="2749739"/>
            <a:ext cx="349133" cy="348217"/>
            <a:chOff x="4629125" y="3235150"/>
            <a:chExt cx="295375" cy="294600"/>
          </a:xfrm>
        </p:grpSpPr>
        <p:sp>
          <p:nvSpPr>
            <p:cNvPr id="7481" name="Google Shape;7481;p8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7"/>
          <p:cNvGrpSpPr/>
          <p:nvPr/>
        </p:nvGrpSpPr>
        <p:grpSpPr>
          <a:xfrm>
            <a:off x="6188145" y="3197272"/>
            <a:ext cx="349163" cy="349133"/>
            <a:chOff x="4628325" y="3599825"/>
            <a:chExt cx="295400" cy="295375"/>
          </a:xfrm>
        </p:grpSpPr>
        <p:sp>
          <p:nvSpPr>
            <p:cNvPr id="7487" name="Google Shape;7487;p8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87"/>
          <p:cNvGrpSpPr/>
          <p:nvPr/>
        </p:nvGrpSpPr>
        <p:grpSpPr>
          <a:xfrm>
            <a:off x="6209096" y="3672883"/>
            <a:ext cx="307261" cy="350079"/>
            <a:chOff x="4645650" y="3962900"/>
            <a:chExt cx="259950" cy="296175"/>
          </a:xfrm>
        </p:grpSpPr>
        <p:sp>
          <p:nvSpPr>
            <p:cNvPr id="7500" name="Google Shape;7500;p8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7"/>
          <p:cNvGrpSpPr/>
          <p:nvPr/>
        </p:nvGrpSpPr>
        <p:grpSpPr>
          <a:xfrm>
            <a:off x="7962056" y="3197745"/>
            <a:ext cx="349133" cy="348188"/>
            <a:chOff x="6143725" y="3582500"/>
            <a:chExt cx="295375" cy="294575"/>
          </a:xfrm>
        </p:grpSpPr>
        <p:sp>
          <p:nvSpPr>
            <p:cNvPr id="7507" name="Google Shape;7507;p8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7"/>
          <p:cNvGrpSpPr/>
          <p:nvPr/>
        </p:nvGrpSpPr>
        <p:grpSpPr>
          <a:xfrm>
            <a:off x="5730883" y="1397084"/>
            <a:ext cx="350995" cy="350049"/>
            <a:chOff x="1310075" y="3253275"/>
            <a:chExt cx="296950" cy="296150"/>
          </a:xfrm>
        </p:grpSpPr>
        <p:sp>
          <p:nvSpPr>
            <p:cNvPr id="7515" name="Google Shape;7515;p8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8" name="Google Shape;7518;p87"/>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9" name="Google Shape;7519;p87"/>
          <p:cNvGrpSpPr/>
          <p:nvPr/>
        </p:nvGrpSpPr>
        <p:grpSpPr>
          <a:xfrm>
            <a:off x="5730410" y="2283343"/>
            <a:ext cx="351941" cy="351675"/>
            <a:chOff x="1310075" y="3980250"/>
            <a:chExt cx="297750" cy="297525"/>
          </a:xfrm>
        </p:grpSpPr>
        <p:sp>
          <p:nvSpPr>
            <p:cNvPr id="7520" name="Google Shape;7520;p8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7"/>
          <p:cNvGrpSpPr/>
          <p:nvPr/>
        </p:nvGrpSpPr>
        <p:grpSpPr>
          <a:xfrm>
            <a:off x="7995198" y="1397542"/>
            <a:ext cx="266305" cy="349133"/>
            <a:chOff x="3167275" y="3227275"/>
            <a:chExt cx="225300" cy="295375"/>
          </a:xfrm>
        </p:grpSpPr>
        <p:sp>
          <p:nvSpPr>
            <p:cNvPr id="7525" name="Google Shape;7525;p8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0" name="Google Shape;7530;p87"/>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1" name="Google Shape;7531;p87"/>
          <p:cNvGrpSpPr/>
          <p:nvPr/>
        </p:nvGrpSpPr>
        <p:grpSpPr>
          <a:xfrm>
            <a:off x="7952380" y="2284599"/>
            <a:ext cx="351940" cy="349163"/>
            <a:chOff x="3133425" y="3955025"/>
            <a:chExt cx="297750" cy="295400"/>
          </a:xfrm>
        </p:grpSpPr>
        <p:sp>
          <p:nvSpPr>
            <p:cNvPr id="7532" name="Google Shape;7532;p8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87"/>
          <p:cNvGrpSpPr/>
          <p:nvPr/>
        </p:nvGrpSpPr>
        <p:grpSpPr>
          <a:xfrm>
            <a:off x="6632554" y="2748187"/>
            <a:ext cx="350079" cy="351320"/>
            <a:chOff x="4991425" y="3234750"/>
            <a:chExt cx="296175" cy="297225"/>
          </a:xfrm>
        </p:grpSpPr>
        <p:sp>
          <p:nvSpPr>
            <p:cNvPr id="7536" name="Google Shape;7536;p8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7"/>
          <p:cNvGrpSpPr/>
          <p:nvPr/>
        </p:nvGrpSpPr>
        <p:grpSpPr>
          <a:xfrm>
            <a:off x="6632554" y="3217750"/>
            <a:ext cx="350079" cy="308177"/>
            <a:chOff x="4991425" y="3617150"/>
            <a:chExt cx="296175" cy="260725"/>
          </a:xfrm>
        </p:grpSpPr>
        <p:sp>
          <p:nvSpPr>
            <p:cNvPr id="7543" name="Google Shape;7543;p8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87"/>
          <p:cNvGrpSpPr/>
          <p:nvPr/>
        </p:nvGrpSpPr>
        <p:grpSpPr>
          <a:xfrm>
            <a:off x="6709827" y="3673341"/>
            <a:ext cx="195532" cy="349163"/>
            <a:chOff x="5056800" y="3962900"/>
            <a:chExt cx="165425" cy="295400"/>
          </a:xfrm>
        </p:grpSpPr>
        <p:sp>
          <p:nvSpPr>
            <p:cNvPr id="7551" name="Google Shape;7551;p8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7"/>
          <p:cNvGrpSpPr/>
          <p:nvPr/>
        </p:nvGrpSpPr>
        <p:grpSpPr>
          <a:xfrm>
            <a:off x="7961125" y="3673357"/>
            <a:ext cx="350995" cy="349133"/>
            <a:chOff x="6168925" y="3936925"/>
            <a:chExt cx="296950" cy="295375"/>
          </a:xfrm>
        </p:grpSpPr>
        <p:sp>
          <p:nvSpPr>
            <p:cNvPr id="7555" name="Google Shape;7555;p8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7"/>
          <p:cNvGrpSpPr/>
          <p:nvPr/>
        </p:nvGrpSpPr>
        <p:grpSpPr>
          <a:xfrm>
            <a:off x="6174844" y="1390429"/>
            <a:ext cx="348188" cy="349133"/>
            <a:chOff x="1674750" y="3254050"/>
            <a:chExt cx="294575" cy="295375"/>
          </a:xfrm>
        </p:grpSpPr>
        <p:sp>
          <p:nvSpPr>
            <p:cNvPr id="7562" name="Google Shape;7562;p8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87"/>
          <p:cNvGrpSpPr/>
          <p:nvPr/>
        </p:nvGrpSpPr>
        <p:grpSpPr>
          <a:xfrm>
            <a:off x="6189239" y="1838132"/>
            <a:ext cx="319347" cy="349133"/>
            <a:chOff x="1687350" y="3618725"/>
            <a:chExt cx="270175" cy="295375"/>
          </a:xfrm>
        </p:grpSpPr>
        <p:sp>
          <p:nvSpPr>
            <p:cNvPr id="7566" name="Google Shape;7566;p8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7"/>
          <p:cNvGrpSpPr/>
          <p:nvPr/>
        </p:nvGrpSpPr>
        <p:grpSpPr>
          <a:xfrm>
            <a:off x="6172942" y="2284613"/>
            <a:ext cx="351940" cy="349133"/>
            <a:chOff x="1672375" y="3982600"/>
            <a:chExt cx="297750" cy="295375"/>
          </a:xfrm>
        </p:grpSpPr>
        <p:sp>
          <p:nvSpPr>
            <p:cNvPr id="7570" name="Google Shape;7570;p8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7"/>
          <p:cNvGrpSpPr/>
          <p:nvPr/>
        </p:nvGrpSpPr>
        <p:grpSpPr>
          <a:xfrm>
            <a:off x="4864934" y="2748808"/>
            <a:ext cx="350079" cy="350079"/>
            <a:chOff x="3497300" y="3227275"/>
            <a:chExt cx="296175" cy="296175"/>
          </a:xfrm>
        </p:grpSpPr>
        <p:sp>
          <p:nvSpPr>
            <p:cNvPr id="7574" name="Google Shape;7574;p8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87"/>
          <p:cNvGrpSpPr/>
          <p:nvPr/>
        </p:nvGrpSpPr>
        <p:grpSpPr>
          <a:xfrm>
            <a:off x="4865407" y="3198203"/>
            <a:ext cx="349133" cy="347272"/>
            <a:chOff x="3497300" y="3591950"/>
            <a:chExt cx="295375" cy="293800"/>
          </a:xfrm>
        </p:grpSpPr>
        <p:sp>
          <p:nvSpPr>
            <p:cNvPr id="7583" name="Google Shape;7583;p8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7"/>
          <p:cNvGrpSpPr/>
          <p:nvPr/>
        </p:nvGrpSpPr>
        <p:grpSpPr>
          <a:xfrm>
            <a:off x="4865407" y="3673341"/>
            <a:ext cx="349133" cy="349163"/>
            <a:chOff x="3497300" y="3955025"/>
            <a:chExt cx="295375" cy="295400"/>
          </a:xfrm>
        </p:grpSpPr>
        <p:sp>
          <p:nvSpPr>
            <p:cNvPr id="7592" name="Google Shape;7592;p8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87"/>
          <p:cNvGrpSpPr/>
          <p:nvPr/>
        </p:nvGrpSpPr>
        <p:grpSpPr>
          <a:xfrm>
            <a:off x="7089979" y="2749532"/>
            <a:ext cx="327739" cy="348631"/>
            <a:chOff x="5364750" y="3235150"/>
            <a:chExt cx="277275" cy="294950"/>
          </a:xfrm>
        </p:grpSpPr>
        <p:sp>
          <p:nvSpPr>
            <p:cNvPr id="7596" name="Google Shape;7596;p8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7"/>
          <p:cNvGrpSpPr/>
          <p:nvPr/>
        </p:nvGrpSpPr>
        <p:grpSpPr>
          <a:xfrm>
            <a:off x="7078337" y="3195868"/>
            <a:ext cx="351024" cy="351941"/>
            <a:chOff x="5355300" y="3598250"/>
            <a:chExt cx="296975" cy="297750"/>
          </a:xfrm>
        </p:grpSpPr>
        <p:sp>
          <p:nvSpPr>
            <p:cNvPr id="7605" name="Google Shape;7605;p8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7"/>
          <p:cNvGrpSpPr/>
          <p:nvPr/>
        </p:nvGrpSpPr>
        <p:grpSpPr>
          <a:xfrm>
            <a:off x="7082533" y="3734790"/>
            <a:ext cx="342632" cy="226264"/>
            <a:chOff x="5358450" y="4015675"/>
            <a:chExt cx="289875" cy="191425"/>
          </a:xfrm>
        </p:grpSpPr>
        <p:sp>
          <p:nvSpPr>
            <p:cNvPr id="7614" name="Google Shape;7614;p8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7"/>
          <p:cNvGrpSpPr/>
          <p:nvPr/>
        </p:nvGrpSpPr>
        <p:grpSpPr>
          <a:xfrm>
            <a:off x="6209015" y="4117322"/>
            <a:ext cx="351024" cy="325464"/>
            <a:chOff x="6543825" y="3202075"/>
            <a:chExt cx="296975" cy="275350"/>
          </a:xfrm>
        </p:grpSpPr>
        <p:sp>
          <p:nvSpPr>
            <p:cNvPr id="7619" name="Google Shape;7619;p8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7"/>
          <p:cNvGrpSpPr/>
          <p:nvPr/>
        </p:nvGrpSpPr>
        <p:grpSpPr>
          <a:xfrm>
            <a:off x="6615996" y="1397069"/>
            <a:ext cx="350079" cy="350079"/>
            <a:chOff x="2037825" y="3254050"/>
            <a:chExt cx="296175" cy="296175"/>
          </a:xfrm>
        </p:grpSpPr>
        <p:sp>
          <p:nvSpPr>
            <p:cNvPr id="7627" name="Google Shape;7627;p8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7"/>
          <p:cNvGrpSpPr/>
          <p:nvPr/>
        </p:nvGrpSpPr>
        <p:grpSpPr>
          <a:xfrm>
            <a:off x="6614135" y="1838236"/>
            <a:ext cx="353802" cy="348926"/>
            <a:chOff x="2034675" y="3617925"/>
            <a:chExt cx="299325" cy="295200"/>
          </a:xfrm>
        </p:grpSpPr>
        <p:sp>
          <p:nvSpPr>
            <p:cNvPr id="7634" name="Google Shape;7634;p8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7"/>
          <p:cNvGrpSpPr/>
          <p:nvPr/>
        </p:nvGrpSpPr>
        <p:grpSpPr>
          <a:xfrm>
            <a:off x="6615996" y="2284613"/>
            <a:ext cx="350079" cy="349133"/>
            <a:chOff x="2037825" y="3981825"/>
            <a:chExt cx="296175" cy="295375"/>
          </a:xfrm>
        </p:grpSpPr>
        <p:sp>
          <p:nvSpPr>
            <p:cNvPr id="7640" name="Google Shape;7640;p8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87"/>
          <p:cNvGrpSpPr/>
          <p:nvPr/>
        </p:nvGrpSpPr>
        <p:grpSpPr>
          <a:xfrm>
            <a:off x="5301014" y="2780929"/>
            <a:ext cx="350079" cy="285837"/>
            <a:chOff x="3860400" y="3254050"/>
            <a:chExt cx="296175" cy="241825"/>
          </a:xfrm>
        </p:grpSpPr>
        <p:sp>
          <p:nvSpPr>
            <p:cNvPr id="7644" name="Google Shape;7644;p8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7"/>
          <p:cNvGrpSpPr/>
          <p:nvPr/>
        </p:nvGrpSpPr>
        <p:grpSpPr>
          <a:xfrm>
            <a:off x="5300541" y="3196800"/>
            <a:ext cx="351024" cy="350079"/>
            <a:chOff x="3859600" y="3591950"/>
            <a:chExt cx="296975" cy="296175"/>
          </a:xfrm>
        </p:grpSpPr>
        <p:sp>
          <p:nvSpPr>
            <p:cNvPr id="7652" name="Google Shape;7652;p8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7"/>
          <p:cNvGrpSpPr/>
          <p:nvPr/>
        </p:nvGrpSpPr>
        <p:grpSpPr>
          <a:xfrm>
            <a:off x="5301014" y="3672883"/>
            <a:ext cx="350079" cy="350079"/>
            <a:chOff x="3860400" y="3955025"/>
            <a:chExt cx="296175" cy="296175"/>
          </a:xfrm>
        </p:grpSpPr>
        <p:sp>
          <p:nvSpPr>
            <p:cNvPr id="7656" name="Google Shape;7656;p8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7"/>
          <p:cNvGrpSpPr/>
          <p:nvPr/>
        </p:nvGrpSpPr>
        <p:grpSpPr>
          <a:xfrm>
            <a:off x="7516230" y="2749281"/>
            <a:ext cx="355664" cy="349133"/>
            <a:chOff x="5716825" y="3235950"/>
            <a:chExt cx="300900" cy="295375"/>
          </a:xfrm>
        </p:grpSpPr>
        <p:sp>
          <p:nvSpPr>
            <p:cNvPr id="7662" name="Google Shape;7662;p8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7"/>
          <p:cNvGrpSpPr/>
          <p:nvPr/>
        </p:nvGrpSpPr>
        <p:grpSpPr>
          <a:xfrm>
            <a:off x="7529261" y="3207969"/>
            <a:ext cx="329601" cy="327739"/>
            <a:chOff x="5727850" y="3609275"/>
            <a:chExt cx="278850" cy="277275"/>
          </a:xfrm>
        </p:grpSpPr>
        <p:sp>
          <p:nvSpPr>
            <p:cNvPr id="7667" name="Google Shape;7667;p8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7"/>
          <p:cNvGrpSpPr/>
          <p:nvPr/>
        </p:nvGrpSpPr>
        <p:grpSpPr>
          <a:xfrm>
            <a:off x="7540446" y="3673356"/>
            <a:ext cx="307231" cy="349133"/>
            <a:chOff x="5736525" y="3963700"/>
            <a:chExt cx="259925" cy="295375"/>
          </a:xfrm>
        </p:grpSpPr>
        <p:sp>
          <p:nvSpPr>
            <p:cNvPr id="7673" name="Google Shape;7673;p8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87"/>
          <p:cNvGrpSpPr/>
          <p:nvPr/>
        </p:nvGrpSpPr>
        <p:grpSpPr>
          <a:xfrm>
            <a:off x="6632026" y="4122683"/>
            <a:ext cx="351024" cy="350079"/>
            <a:chOff x="6553275" y="3604550"/>
            <a:chExt cx="296975" cy="296175"/>
          </a:xfrm>
        </p:grpSpPr>
        <p:sp>
          <p:nvSpPr>
            <p:cNvPr id="7681" name="Google Shape;7681;p8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7" name="Google Shape;7687;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688" name="Google Shape;7688;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2"/>
        <p:cNvGrpSpPr/>
        <p:nvPr/>
      </p:nvGrpSpPr>
      <p:grpSpPr>
        <a:xfrm>
          <a:off x="0" y="0"/>
          <a:ext cx="0" cy="0"/>
          <a:chOff x="0" y="0"/>
          <a:chExt cx="0" cy="0"/>
        </a:xfrm>
      </p:grpSpPr>
      <p:grpSp>
        <p:nvGrpSpPr>
          <p:cNvPr id="7693" name="Google Shape;7693;p88"/>
          <p:cNvGrpSpPr/>
          <p:nvPr/>
        </p:nvGrpSpPr>
        <p:grpSpPr>
          <a:xfrm>
            <a:off x="859032" y="1380546"/>
            <a:ext cx="294401" cy="353645"/>
            <a:chOff x="-35814600" y="3202075"/>
            <a:chExt cx="242625" cy="291450"/>
          </a:xfrm>
        </p:grpSpPr>
        <p:sp>
          <p:nvSpPr>
            <p:cNvPr id="7694" name="Google Shape;7694;p8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8"/>
          <p:cNvGrpSpPr/>
          <p:nvPr/>
        </p:nvGrpSpPr>
        <p:grpSpPr>
          <a:xfrm>
            <a:off x="829410" y="1821466"/>
            <a:ext cx="353645" cy="353888"/>
            <a:chOff x="-35839800" y="3561025"/>
            <a:chExt cx="291450" cy="291650"/>
          </a:xfrm>
        </p:grpSpPr>
        <p:sp>
          <p:nvSpPr>
            <p:cNvPr id="7702" name="Google Shape;7702;p8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88"/>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0" name="Google Shape;7710;p88"/>
          <p:cNvGrpSpPr/>
          <p:nvPr/>
        </p:nvGrpSpPr>
        <p:grpSpPr>
          <a:xfrm>
            <a:off x="3066955" y="1380546"/>
            <a:ext cx="353645" cy="353645"/>
            <a:chOff x="-34003850" y="3227275"/>
            <a:chExt cx="291450" cy="291450"/>
          </a:xfrm>
        </p:grpSpPr>
        <p:sp>
          <p:nvSpPr>
            <p:cNvPr id="7711" name="Google Shape;7711;p8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88"/>
          <p:cNvGrpSpPr/>
          <p:nvPr/>
        </p:nvGrpSpPr>
        <p:grpSpPr>
          <a:xfrm>
            <a:off x="3066485" y="1821238"/>
            <a:ext cx="354586" cy="354343"/>
            <a:chOff x="-34004625" y="3585850"/>
            <a:chExt cx="292225" cy="292025"/>
          </a:xfrm>
        </p:grpSpPr>
        <p:sp>
          <p:nvSpPr>
            <p:cNvPr id="7717" name="Google Shape;7717;p8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88"/>
          <p:cNvGrpSpPr/>
          <p:nvPr/>
        </p:nvGrpSpPr>
        <p:grpSpPr>
          <a:xfrm>
            <a:off x="3066000" y="2256439"/>
            <a:ext cx="355557" cy="354616"/>
            <a:chOff x="-34005425" y="3945575"/>
            <a:chExt cx="293025" cy="292250"/>
          </a:xfrm>
        </p:grpSpPr>
        <p:sp>
          <p:nvSpPr>
            <p:cNvPr id="7723" name="Google Shape;7723;p8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1713099" y="2729615"/>
            <a:ext cx="358408" cy="355557"/>
            <a:chOff x="-32174975" y="3192625"/>
            <a:chExt cx="295375" cy="293025"/>
          </a:xfrm>
        </p:grpSpPr>
        <p:sp>
          <p:nvSpPr>
            <p:cNvPr id="7727" name="Google Shape;7727;p8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1" name="Google Shape;7731;p88"/>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8"/>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88"/>
          <p:cNvGrpSpPr/>
          <p:nvPr/>
        </p:nvGrpSpPr>
        <p:grpSpPr>
          <a:xfrm>
            <a:off x="3952249" y="2730570"/>
            <a:ext cx="354586" cy="353645"/>
            <a:chOff x="-30345325" y="3184750"/>
            <a:chExt cx="292225" cy="291450"/>
          </a:xfrm>
        </p:grpSpPr>
        <p:sp>
          <p:nvSpPr>
            <p:cNvPr id="7734" name="Google Shape;7734;p8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88"/>
          <p:cNvGrpSpPr/>
          <p:nvPr/>
        </p:nvGrpSpPr>
        <p:grpSpPr>
          <a:xfrm>
            <a:off x="1277001" y="1380546"/>
            <a:ext cx="353645" cy="353645"/>
            <a:chOff x="-35481425" y="3202075"/>
            <a:chExt cx="291450" cy="291450"/>
          </a:xfrm>
        </p:grpSpPr>
        <p:sp>
          <p:nvSpPr>
            <p:cNvPr id="7740" name="Google Shape;7740;p8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8"/>
          <p:cNvGrpSpPr/>
          <p:nvPr/>
        </p:nvGrpSpPr>
        <p:grpSpPr>
          <a:xfrm>
            <a:off x="1276531" y="1822072"/>
            <a:ext cx="354586" cy="352675"/>
            <a:chOff x="-35482200" y="3561225"/>
            <a:chExt cx="292225" cy="290650"/>
          </a:xfrm>
        </p:grpSpPr>
        <p:sp>
          <p:nvSpPr>
            <p:cNvPr id="7748" name="Google Shape;7748;p8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88"/>
          <p:cNvGrpSpPr/>
          <p:nvPr/>
        </p:nvGrpSpPr>
        <p:grpSpPr>
          <a:xfrm>
            <a:off x="1277001" y="2256940"/>
            <a:ext cx="353645" cy="353615"/>
            <a:chOff x="-35481425" y="3919600"/>
            <a:chExt cx="291450" cy="291425"/>
          </a:xfrm>
        </p:grpSpPr>
        <p:sp>
          <p:nvSpPr>
            <p:cNvPr id="7752" name="Google Shape;7752;p8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88"/>
          <p:cNvGrpSpPr/>
          <p:nvPr/>
        </p:nvGrpSpPr>
        <p:grpSpPr>
          <a:xfrm>
            <a:off x="3512636" y="1381031"/>
            <a:ext cx="357468" cy="352675"/>
            <a:chOff x="-33645475" y="3228075"/>
            <a:chExt cx="294600" cy="290650"/>
          </a:xfrm>
        </p:grpSpPr>
        <p:sp>
          <p:nvSpPr>
            <p:cNvPr id="7761" name="Google Shape;7761;p8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8"/>
          <p:cNvGrpSpPr/>
          <p:nvPr/>
        </p:nvGrpSpPr>
        <p:grpSpPr>
          <a:xfrm>
            <a:off x="3513606" y="1821116"/>
            <a:ext cx="355526" cy="354586"/>
            <a:chOff x="-33646250" y="3586425"/>
            <a:chExt cx="293000" cy="292225"/>
          </a:xfrm>
        </p:grpSpPr>
        <p:sp>
          <p:nvSpPr>
            <p:cNvPr id="7769" name="Google Shape;7769;p8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8"/>
          <p:cNvGrpSpPr/>
          <p:nvPr/>
        </p:nvGrpSpPr>
        <p:grpSpPr>
          <a:xfrm>
            <a:off x="3514076" y="2255969"/>
            <a:ext cx="354586" cy="355557"/>
            <a:chOff x="-33645475" y="3944800"/>
            <a:chExt cx="292225" cy="293025"/>
          </a:xfrm>
        </p:grpSpPr>
        <p:sp>
          <p:nvSpPr>
            <p:cNvPr id="7772" name="Google Shape;7772;p8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88"/>
          <p:cNvGrpSpPr/>
          <p:nvPr/>
        </p:nvGrpSpPr>
        <p:grpSpPr>
          <a:xfrm>
            <a:off x="2167295" y="2729706"/>
            <a:ext cx="352675" cy="355375"/>
            <a:chOff x="-31809525" y="3192625"/>
            <a:chExt cx="290650" cy="292875"/>
          </a:xfrm>
        </p:grpSpPr>
        <p:sp>
          <p:nvSpPr>
            <p:cNvPr id="7783" name="Google Shape;7783;p8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88"/>
          <p:cNvGrpSpPr/>
          <p:nvPr/>
        </p:nvGrpSpPr>
        <p:grpSpPr>
          <a:xfrm>
            <a:off x="2166810" y="3200258"/>
            <a:ext cx="353645" cy="355557"/>
            <a:chOff x="-31811100" y="3550975"/>
            <a:chExt cx="291450" cy="293025"/>
          </a:xfrm>
        </p:grpSpPr>
        <p:sp>
          <p:nvSpPr>
            <p:cNvPr id="7788" name="Google Shape;7788;p8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8"/>
          <p:cNvGrpSpPr/>
          <p:nvPr/>
        </p:nvGrpSpPr>
        <p:grpSpPr>
          <a:xfrm>
            <a:off x="2160606" y="3664562"/>
            <a:ext cx="366052" cy="356831"/>
            <a:chOff x="-31817400" y="3910025"/>
            <a:chExt cx="301675" cy="294075"/>
          </a:xfrm>
        </p:grpSpPr>
        <p:sp>
          <p:nvSpPr>
            <p:cNvPr id="7796" name="Google Shape;7796;p8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88"/>
          <p:cNvGrpSpPr/>
          <p:nvPr/>
        </p:nvGrpSpPr>
        <p:grpSpPr>
          <a:xfrm>
            <a:off x="3952234" y="3200743"/>
            <a:ext cx="354616" cy="354586"/>
            <a:chOff x="-30354000" y="3569100"/>
            <a:chExt cx="292250" cy="292225"/>
          </a:xfrm>
        </p:grpSpPr>
        <p:sp>
          <p:nvSpPr>
            <p:cNvPr id="7800" name="Google Shape;7800;p8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8"/>
          <p:cNvGrpSpPr/>
          <p:nvPr/>
        </p:nvGrpSpPr>
        <p:grpSpPr>
          <a:xfrm>
            <a:off x="1730812" y="1380546"/>
            <a:ext cx="342148" cy="353645"/>
            <a:chOff x="-35118325" y="3202075"/>
            <a:chExt cx="281975" cy="291450"/>
          </a:xfrm>
        </p:grpSpPr>
        <p:sp>
          <p:nvSpPr>
            <p:cNvPr id="7807" name="Google Shape;7807;p8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88"/>
          <p:cNvGrpSpPr/>
          <p:nvPr/>
        </p:nvGrpSpPr>
        <p:grpSpPr>
          <a:xfrm>
            <a:off x="1724593" y="1821799"/>
            <a:ext cx="354586" cy="353221"/>
            <a:chOff x="-35123050" y="3561225"/>
            <a:chExt cx="292225" cy="291100"/>
          </a:xfrm>
        </p:grpSpPr>
        <p:sp>
          <p:nvSpPr>
            <p:cNvPr id="7812" name="Google Shape;7812;p8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88"/>
          <p:cNvGrpSpPr/>
          <p:nvPr/>
        </p:nvGrpSpPr>
        <p:grpSpPr>
          <a:xfrm>
            <a:off x="1766652" y="2256940"/>
            <a:ext cx="270467" cy="353615"/>
            <a:chOff x="-35089175" y="3919600"/>
            <a:chExt cx="222900" cy="291425"/>
          </a:xfrm>
        </p:grpSpPr>
        <p:sp>
          <p:nvSpPr>
            <p:cNvPr id="7815" name="Google Shape;7815;p8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8"/>
          <p:cNvGrpSpPr/>
          <p:nvPr/>
        </p:nvGrpSpPr>
        <p:grpSpPr>
          <a:xfrm>
            <a:off x="3963648" y="1380303"/>
            <a:ext cx="336445" cy="354131"/>
            <a:chOff x="-33277650" y="3226875"/>
            <a:chExt cx="277275" cy="291850"/>
          </a:xfrm>
        </p:grpSpPr>
        <p:sp>
          <p:nvSpPr>
            <p:cNvPr id="7818" name="Google Shape;7818;p8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88"/>
          <p:cNvGrpSpPr/>
          <p:nvPr/>
        </p:nvGrpSpPr>
        <p:grpSpPr>
          <a:xfrm>
            <a:off x="3955048" y="1821587"/>
            <a:ext cx="353645" cy="353645"/>
            <a:chOff x="-33286325" y="3586425"/>
            <a:chExt cx="291450" cy="291450"/>
          </a:xfrm>
        </p:grpSpPr>
        <p:sp>
          <p:nvSpPr>
            <p:cNvPr id="7826" name="Google Shape;7826;p8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88"/>
          <p:cNvGrpSpPr/>
          <p:nvPr/>
        </p:nvGrpSpPr>
        <p:grpSpPr>
          <a:xfrm>
            <a:off x="3955048" y="2255969"/>
            <a:ext cx="353645" cy="355557"/>
            <a:chOff x="-33286325" y="3944800"/>
            <a:chExt cx="291450" cy="293025"/>
          </a:xfrm>
        </p:grpSpPr>
        <p:sp>
          <p:nvSpPr>
            <p:cNvPr id="7832" name="Google Shape;7832;p8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8"/>
          <p:cNvGrpSpPr/>
          <p:nvPr/>
        </p:nvGrpSpPr>
        <p:grpSpPr>
          <a:xfrm>
            <a:off x="2613445" y="2729129"/>
            <a:ext cx="353645" cy="356527"/>
            <a:chOff x="-31452725" y="3191825"/>
            <a:chExt cx="291450" cy="293825"/>
          </a:xfrm>
        </p:grpSpPr>
        <p:sp>
          <p:nvSpPr>
            <p:cNvPr id="7837" name="Google Shape;7837;p8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88"/>
          <p:cNvGrpSpPr/>
          <p:nvPr/>
        </p:nvGrpSpPr>
        <p:grpSpPr>
          <a:xfrm>
            <a:off x="2612975" y="3200744"/>
            <a:ext cx="354586" cy="354586"/>
            <a:chOff x="-31452725" y="3551775"/>
            <a:chExt cx="292225" cy="292225"/>
          </a:xfrm>
        </p:grpSpPr>
        <p:sp>
          <p:nvSpPr>
            <p:cNvPr id="7842" name="Google Shape;7842;p8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8"/>
          <p:cNvGrpSpPr/>
          <p:nvPr/>
        </p:nvGrpSpPr>
        <p:grpSpPr>
          <a:xfrm>
            <a:off x="2611534" y="3664729"/>
            <a:ext cx="357468" cy="356497"/>
            <a:chOff x="-31455100" y="3909350"/>
            <a:chExt cx="294600" cy="293800"/>
          </a:xfrm>
        </p:grpSpPr>
        <p:sp>
          <p:nvSpPr>
            <p:cNvPr id="7847" name="Google Shape;7847;p8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88"/>
          <p:cNvGrpSpPr/>
          <p:nvPr/>
        </p:nvGrpSpPr>
        <p:grpSpPr>
          <a:xfrm>
            <a:off x="3952719" y="3665684"/>
            <a:ext cx="353645" cy="354586"/>
            <a:chOff x="-30345325" y="3918800"/>
            <a:chExt cx="291450" cy="292225"/>
          </a:xfrm>
        </p:grpSpPr>
        <p:sp>
          <p:nvSpPr>
            <p:cNvPr id="7850" name="Google Shape;7850;p8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8"/>
          <p:cNvGrpSpPr/>
          <p:nvPr/>
        </p:nvGrpSpPr>
        <p:grpSpPr>
          <a:xfrm>
            <a:off x="2172184" y="1821587"/>
            <a:ext cx="353645" cy="353645"/>
            <a:chOff x="-34763900" y="3561225"/>
            <a:chExt cx="291450" cy="291450"/>
          </a:xfrm>
        </p:grpSpPr>
        <p:sp>
          <p:nvSpPr>
            <p:cNvPr id="7856" name="Google Shape;7856;p8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88"/>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0" name="Google Shape;7860;p88"/>
          <p:cNvGrpSpPr/>
          <p:nvPr/>
        </p:nvGrpSpPr>
        <p:grpSpPr>
          <a:xfrm>
            <a:off x="827081" y="2730099"/>
            <a:ext cx="354586" cy="354586"/>
            <a:chOff x="-32927950" y="3227275"/>
            <a:chExt cx="292225" cy="292225"/>
          </a:xfrm>
        </p:grpSpPr>
        <p:sp>
          <p:nvSpPr>
            <p:cNvPr id="7861" name="Google Shape;7861;p8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8"/>
          <p:cNvGrpSpPr/>
          <p:nvPr/>
        </p:nvGrpSpPr>
        <p:grpSpPr>
          <a:xfrm>
            <a:off x="826596" y="3201213"/>
            <a:ext cx="355557" cy="353645"/>
            <a:chOff x="-32927950" y="3586425"/>
            <a:chExt cx="293025" cy="291450"/>
          </a:xfrm>
        </p:grpSpPr>
        <p:sp>
          <p:nvSpPr>
            <p:cNvPr id="7867" name="Google Shape;7867;p8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88"/>
          <p:cNvGrpSpPr/>
          <p:nvPr/>
        </p:nvGrpSpPr>
        <p:grpSpPr>
          <a:xfrm>
            <a:off x="827081" y="3665198"/>
            <a:ext cx="354586" cy="355557"/>
            <a:chOff x="-32927950" y="3944800"/>
            <a:chExt cx="292225" cy="293025"/>
          </a:xfrm>
        </p:grpSpPr>
        <p:sp>
          <p:nvSpPr>
            <p:cNvPr id="7873" name="Google Shape;7873;p8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88"/>
          <p:cNvGrpSpPr/>
          <p:nvPr/>
        </p:nvGrpSpPr>
        <p:grpSpPr>
          <a:xfrm>
            <a:off x="3055873" y="2730449"/>
            <a:ext cx="354586" cy="353888"/>
            <a:chOff x="-31094350" y="3194000"/>
            <a:chExt cx="292225" cy="291650"/>
          </a:xfrm>
        </p:grpSpPr>
        <p:sp>
          <p:nvSpPr>
            <p:cNvPr id="7883" name="Google Shape;7883;p8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8"/>
          <p:cNvGrpSpPr/>
          <p:nvPr/>
        </p:nvGrpSpPr>
        <p:grpSpPr>
          <a:xfrm>
            <a:off x="3056343" y="3200941"/>
            <a:ext cx="353645" cy="354191"/>
            <a:chOff x="-31093575" y="3552550"/>
            <a:chExt cx="291450" cy="291900"/>
          </a:xfrm>
        </p:grpSpPr>
        <p:sp>
          <p:nvSpPr>
            <p:cNvPr id="7892" name="Google Shape;7892;p8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8"/>
          <p:cNvGrpSpPr/>
          <p:nvPr/>
        </p:nvGrpSpPr>
        <p:grpSpPr>
          <a:xfrm>
            <a:off x="2182711" y="1380546"/>
            <a:ext cx="332593" cy="353645"/>
            <a:chOff x="-34755225" y="3202075"/>
            <a:chExt cx="274100" cy="291450"/>
          </a:xfrm>
        </p:grpSpPr>
        <p:sp>
          <p:nvSpPr>
            <p:cNvPr id="7897" name="Google Shape;7897;p8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8"/>
          <p:cNvGrpSpPr/>
          <p:nvPr/>
        </p:nvGrpSpPr>
        <p:grpSpPr>
          <a:xfrm>
            <a:off x="3056343" y="3666169"/>
            <a:ext cx="353645" cy="353615"/>
            <a:chOff x="-31093575" y="3911725"/>
            <a:chExt cx="291450" cy="291425"/>
          </a:xfrm>
        </p:grpSpPr>
        <p:sp>
          <p:nvSpPr>
            <p:cNvPr id="7905" name="Google Shape;7905;p8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8"/>
          <p:cNvGrpSpPr/>
          <p:nvPr/>
        </p:nvGrpSpPr>
        <p:grpSpPr>
          <a:xfrm>
            <a:off x="2165773" y="4123136"/>
            <a:ext cx="356497" cy="354586"/>
            <a:chOff x="-29946000" y="3183175"/>
            <a:chExt cx="293800" cy="292225"/>
          </a:xfrm>
        </p:grpSpPr>
        <p:sp>
          <p:nvSpPr>
            <p:cNvPr id="7908" name="Google Shape;7908;p8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88"/>
          <p:cNvGrpSpPr/>
          <p:nvPr/>
        </p:nvGrpSpPr>
        <p:grpSpPr>
          <a:xfrm>
            <a:off x="2610305" y="1380289"/>
            <a:ext cx="358408" cy="354161"/>
            <a:chOff x="-34408675" y="3202075"/>
            <a:chExt cx="295375" cy="291875"/>
          </a:xfrm>
        </p:grpSpPr>
        <p:sp>
          <p:nvSpPr>
            <p:cNvPr id="7915" name="Google Shape;7915;p8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8"/>
          <p:cNvGrpSpPr/>
          <p:nvPr/>
        </p:nvGrpSpPr>
        <p:grpSpPr>
          <a:xfrm>
            <a:off x="2612216" y="1820283"/>
            <a:ext cx="354586" cy="356254"/>
            <a:chOff x="-34405525" y="3558075"/>
            <a:chExt cx="292225" cy="293600"/>
          </a:xfrm>
        </p:grpSpPr>
        <p:sp>
          <p:nvSpPr>
            <p:cNvPr id="7920" name="Google Shape;7920;p8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8"/>
          <p:cNvGrpSpPr/>
          <p:nvPr/>
        </p:nvGrpSpPr>
        <p:grpSpPr>
          <a:xfrm>
            <a:off x="2611730" y="2256940"/>
            <a:ext cx="355557" cy="353615"/>
            <a:chOff x="-34406325" y="3919600"/>
            <a:chExt cx="293025" cy="291425"/>
          </a:xfrm>
        </p:grpSpPr>
        <p:sp>
          <p:nvSpPr>
            <p:cNvPr id="7924" name="Google Shape;7924;p8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88"/>
          <p:cNvGrpSpPr/>
          <p:nvPr/>
        </p:nvGrpSpPr>
        <p:grpSpPr>
          <a:xfrm>
            <a:off x="1275628" y="2736303"/>
            <a:ext cx="353645" cy="342179"/>
            <a:chOff x="-32568800" y="3232000"/>
            <a:chExt cx="291450" cy="282000"/>
          </a:xfrm>
        </p:grpSpPr>
        <p:sp>
          <p:nvSpPr>
            <p:cNvPr id="7932" name="Google Shape;7932;p8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88"/>
          <p:cNvGrpSpPr/>
          <p:nvPr/>
        </p:nvGrpSpPr>
        <p:grpSpPr>
          <a:xfrm>
            <a:off x="1275158" y="3201213"/>
            <a:ext cx="354586" cy="353645"/>
            <a:chOff x="-32569575" y="3586425"/>
            <a:chExt cx="292225" cy="291450"/>
          </a:xfrm>
        </p:grpSpPr>
        <p:sp>
          <p:nvSpPr>
            <p:cNvPr id="7935" name="Google Shape;7935;p8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8"/>
          <p:cNvGrpSpPr/>
          <p:nvPr/>
        </p:nvGrpSpPr>
        <p:grpSpPr>
          <a:xfrm>
            <a:off x="1266073" y="3665805"/>
            <a:ext cx="372756" cy="354343"/>
            <a:chOff x="-32576675" y="3944600"/>
            <a:chExt cx="307200" cy="292025"/>
          </a:xfrm>
        </p:grpSpPr>
        <p:sp>
          <p:nvSpPr>
            <p:cNvPr id="7938" name="Google Shape;7938;p8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8"/>
          <p:cNvGrpSpPr/>
          <p:nvPr/>
        </p:nvGrpSpPr>
        <p:grpSpPr>
          <a:xfrm>
            <a:off x="3511040" y="2730100"/>
            <a:ext cx="354586" cy="354586"/>
            <a:chOff x="-30735200" y="3192625"/>
            <a:chExt cx="292225" cy="292225"/>
          </a:xfrm>
        </p:grpSpPr>
        <p:sp>
          <p:nvSpPr>
            <p:cNvPr id="7941" name="Google Shape;7941;p8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88"/>
          <p:cNvGrpSpPr/>
          <p:nvPr/>
        </p:nvGrpSpPr>
        <p:grpSpPr>
          <a:xfrm>
            <a:off x="3511040" y="3201532"/>
            <a:ext cx="354586" cy="353008"/>
            <a:chOff x="-30735200" y="3552550"/>
            <a:chExt cx="292225" cy="290925"/>
          </a:xfrm>
        </p:grpSpPr>
        <p:sp>
          <p:nvSpPr>
            <p:cNvPr id="7949" name="Google Shape;7949;p8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8"/>
          <p:cNvGrpSpPr/>
          <p:nvPr/>
        </p:nvGrpSpPr>
        <p:grpSpPr>
          <a:xfrm>
            <a:off x="3511040" y="3666154"/>
            <a:ext cx="354586" cy="353645"/>
            <a:chOff x="-30735200" y="3910925"/>
            <a:chExt cx="292225" cy="291450"/>
          </a:xfrm>
        </p:grpSpPr>
        <p:sp>
          <p:nvSpPr>
            <p:cNvPr id="7952" name="Google Shape;7952;p8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4" name="Google Shape;7954;p88"/>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5" name="Google Shape;7955;p88"/>
          <p:cNvGrpSpPr/>
          <p:nvPr/>
        </p:nvGrpSpPr>
        <p:grpSpPr>
          <a:xfrm>
            <a:off x="4864547" y="1375808"/>
            <a:ext cx="358971" cy="359224"/>
            <a:chOff x="-57956275" y="3197925"/>
            <a:chExt cx="319000" cy="319225"/>
          </a:xfrm>
        </p:grpSpPr>
        <p:sp>
          <p:nvSpPr>
            <p:cNvPr id="7956" name="Google Shape;7956;p8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88"/>
          <p:cNvGrpSpPr/>
          <p:nvPr/>
        </p:nvGrpSpPr>
        <p:grpSpPr>
          <a:xfrm>
            <a:off x="4886701" y="1832234"/>
            <a:ext cx="314662" cy="358971"/>
            <a:chOff x="-57940525" y="3590375"/>
            <a:chExt cx="279625" cy="319000"/>
          </a:xfrm>
        </p:grpSpPr>
        <p:sp>
          <p:nvSpPr>
            <p:cNvPr id="7964" name="Google Shape;7964;p8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8"/>
          <p:cNvGrpSpPr/>
          <p:nvPr/>
        </p:nvGrpSpPr>
        <p:grpSpPr>
          <a:xfrm>
            <a:off x="4857582" y="2273605"/>
            <a:ext cx="358099" cy="358999"/>
            <a:chOff x="-57959425" y="3982600"/>
            <a:chExt cx="318225" cy="319025"/>
          </a:xfrm>
        </p:grpSpPr>
        <p:sp>
          <p:nvSpPr>
            <p:cNvPr id="7970" name="Google Shape;7970;p8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8"/>
          <p:cNvGrpSpPr/>
          <p:nvPr/>
        </p:nvGrpSpPr>
        <p:grpSpPr>
          <a:xfrm>
            <a:off x="7057749" y="1376934"/>
            <a:ext cx="357226" cy="357226"/>
            <a:chOff x="-55987225" y="3198925"/>
            <a:chExt cx="317450" cy="317450"/>
          </a:xfrm>
        </p:grpSpPr>
        <p:sp>
          <p:nvSpPr>
            <p:cNvPr id="7975" name="Google Shape;7975;p8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8"/>
          <p:cNvGrpSpPr/>
          <p:nvPr/>
        </p:nvGrpSpPr>
        <p:grpSpPr>
          <a:xfrm>
            <a:off x="7057749" y="1832965"/>
            <a:ext cx="357226" cy="357367"/>
            <a:chOff x="-55987225" y="3591025"/>
            <a:chExt cx="317450" cy="317575"/>
          </a:xfrm>
        </p:grpSpPr>
        <p:sp>
          <p:nvSpPr>
            <p:cNvPr id="7980" name="Google Shape;7980;p8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8"/>
          <p:cNvGrpSpPr/>
          <p:nvPr/>
        </p:nvGrpSpPr>
        <p:grpSpPr>
          <a:xfrm>
            <a:off x="7071665" y="2273605"/>
            <a:ext cx="358999" cy="358999"/>
            <a:chOff x="-55988800" y="3982600"/>
            <a:chExt cx="319025" cy="319025"/>
          </a:xfrm>
        </p:grpSpPr>
        <p:sp>
          <p:nvSpPr>
            <p:cNvPr id="7986" name="Google Shape;7986;p8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88"/>
          <p:cNvGrpSpPr/>
          <p:nvPr/>
        </p:nvGrpSpPr>
        <p:grpSpPr>
          <a:xfrm>
            <a:off x="5730184" y="2731562"/>
            <a:ext cx="356326" cy="358971"/>
            <a:chOff x="-54026025" y="3192625"/>
            <a:chExt cx="316650" cy="319000"/>
          </a:xfrm>
        </p:grpSpPr>
        <p:sp>
          <p:nvSpPr>
            <p:cNvPr id="7992" name="Google Shape;7992;p8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8"/>
          <p:cNvGrpSpPr/>
          <p:nvPr/>
        </p:nvGrpSpPr>
        <p:grpSpPr>
          <a:xfrm>
            <a:off x="5750130" y="3202536"/>
            <a:ext cx="316434" cy="358099"/>
            <a:chOff x="-54007925" y="3584850"/>
            <a:chExt cx="281200" cy="318225"/>
          </a:xfrm>
        </p:grpSpPr>
        <p:sp>
          <p:nvSpPr>
            <p:cNvPr id="8001" name="Google Shape;8001;p8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8"/>
          <p:cNvGrpSpPr/>
          <p:nvPr/>
        </p:nvGrpSpPr>
        <p:grpSpPr>
          <a:xfrm>
            <a:off x="5750130" y="3664421"/>
            <a:ext cx="316434" cy="358914"/>
            <a:chOff x="-54007925" y="3975575"/>
            <a:chExt cx="281200" cy="318950"/>
          </a:xfrm>
        </p:grpSpPr>
        <p:sp>
          <p:nvSpPr>
            <p:cNvPr id="8008" name="Google Shape;8008;p8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8"/>
          <p:cNvGrpSpPr/>
          <p:nvPr/>
        </p:nvGrpSpPr>
        <p:grpSpPr>
          <a:xfrm>
            <a:off x="7984996" y="2748891"/>
            <a:ext cx="274770" cy="358492"/>
            <a:chOff x="-52005775" y="3208025"/>
            <a:chExt cx="244175" cy="318575"/>
          </a:xfrm>
        </p:grpSpPr>
        <p:sp>
          <p:nvSpPr>
            <p:cNvPr id="8013" name="Google Shape;8013;p8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8"/>
          <p:cNvGrpSpPr/>
          <p:nvPr/>
        </p:nvGrpSpPr>
        <p:grpSpPr>
          <a:xfrm>
            <a:off x="5291462" y="1376934"/>
            <a:ext cx="358099" cy="358099"/>
            <a:chOff x="-57568775" y="3198925"/>
            <a:chExt cx="318225" cy="318225"/>
          </a:xfrm>
        </p:grpSpPr>
        <p:sp>
          <p:nvSpPr>
            <p:cNvPr id="8025" name="Google Shape;8025;p8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8"/>
          <p:cNvGrpSpPr/>
          <p:nvPr/>
        </p:nvGrpSpPr>
        <p:grpSpPr>
          <a:xfrm>
            <a:off x="5313181" y="1832234"/>
            <a:ext cx="314662" cy="358099"/>
            <a:chOff x="-57549075" y="3590375"/>
            <a:chExt cx="279625" cy="318225"/>
          </a:xfrm>
        </p:grpSpPr>
        <p:sp>
          <p:nvSpPr>
            <p:cNvPr id="8032" name="Google Shape;8032;p8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88"/>
          <p:cNvGrpSpPr/>
          <p:nvPr/>
        </p:nvGrpSpPr>
        <p:grpSpPr>
          <a:xfrm>
            <a:off x="5305378" y="2273605"/>
            <a:ext cx="359871" cy="359871"/>
            <a:chOff x="-57570350" y="3982600"/>
            <a:chExt cx="319800" cy="319800"/>
          </a:xfrm>
        </p:grpSpPr>
        <p:sp>
          <p:nvSpPr>
            <p:cNvPr id="8037" name="Google Shape;8037;p8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88"/>
          <p:cNvGrpSpPr/>
          <p:nvPr/>
        </p:nvGrpSpPr>
        <p:grpSpPr>
          <a:xfrm>
            <a:off x="7520416" y="1376033"/>
            <a:ext cx="314662" cy="358999"/>
            <a:chOff x="-55576850" y="3198125"/>
            <a:chExt cx="279625" cy="319025"/>
          </a:xfrm>
        </p:grpSpPr>
        <p:sp>
          <p:nvSpPr>
            <p:cNvPr id="8042" name="Google Shape;8042;p8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88"/>
          <p:cNvGrpSpPr/>
          <p:nvPr/>
        </p:nvGrpSpPr>
        <p:grpSpPr>
          <a:xfrm>
            <a:off x="7497812" y="1832009"/>
            <a:ext cx="359871" cy="358324"/>
            <a:chOff x="-55596550" y="3590175"/>
            <a:chExt cx="319800" cy="318425"/>
          </a:xfrm>
        </p:grpSpPr>
        <p:sp>
          <p:nvSpPr>
            <p:cNvPr id="8047" name="Google Shape;8047;p8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8"/>
          <p:cNvGrpSpPr/>
          <p:nvPr/>
        </p:nvGrpSpPr>
        <p:grpSpPr>
          <a:xfrm>
            <a:off x="7513049" y="2273351"/>
            <a:ext cx="358999" cy="359252"/>
            <a:chOff x="-55595775" y="3982375"/>
            <a:chExt cx="319025" cy="319250"/>
          </a:xfrm>
        </p:grpSpPr>
        <p:sp>
          <p:nvSpPr>
            <p:cNvPr id="8052" name="Google Shape;8052;p8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88"/>
          <p:cNvGrpSpPr/>
          <p:nvPr/>
        </p:nvGrpSpPr>
        <p:grpSpPr>
          <a:xfrm>
            <a:off x="6170232" y="2731562"/>
            <a:ext cx="358999" cy="358099"/>
            <a:chOff x="-53635375" y="3192625"/>
            <a:chExt cx="319025" cy="318225"/>
          </a:xfrm>
        </p:grpSpPr>
        <p:sp>
          <p:nvSpPr>
            <p:cNvPr id="8059" name="Google Shape;8059;p8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8"/>
          <p:cNvGrpSpPr/>
          <p:nvPr/>
        </p:nvGrpSpPr>
        <p:grpSpPr>
          <a:xfrm>
            <a:off x="6192401" y="3202536"/>
            <a:ext cx="314662" cy="358999"/>
            <a:chOff x="-53615675" y="3584850"/>
            <a:chExt cx="279625" cy="319025"/>
          </a:xfrm>
        </p:grpSpPr>
        <p:sp>
          <p:nvSpPr>
            <p:cNvPr id="8063" name="Google Shape;8063;p8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8"/>
          <p:cNvGrpSpPr/>
          <p:nvPr/>
        </p:nvGrpSpPr>
        <p:grpSpPr>
          <a:xfrm>
            <a:off x="6170246" y="3665461"/>
            <a:ext cx="358971" cy="357874"/>
            <a:chOff x="-53634575" y="3976500"/>
            <a:chExt cx="319000" cy="318025"/>
          </a:xfrm>
        </p:grpSpPr>
        <p:sp>
          <p:nvSpPr>
            <p:cNvPr id="8067" name="Google Shape;8067;p8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8"/>
          <p:cNvGrpSpPr/>
          <p:nvPr/>
        </p:nvGrpSpPr>
        <p:grpSpPr>
          <a:xfrm>
            <a:off x="7965050" y="3208415"/>
            <a:ext cx="314662" cy="358436"/>
            <a:chOff x="-52023900" y="3590075"/>
            <a:chExt cx="279625" cy="318525"/>
          </a:xfrm>
        </p:grpSpPr>
        <p:sp>
          <p:nvSpPr>
            <p:cNvPr id="8076" name="Google Shape;8076;p8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8"/>
          <p:cNvGrpSpPr/>
          <p:nvPr/>
        </p:nvGrpSpPr>
        <p:grpSpPr>
          <a:xfrm>
            <a:off x="5728292" y="1376934"/>
            <a:ext cx="358971" cy="358971"/>
            <a:chOff x="-57173375" y="3198925"/>
            <a:chExt cx="319000" cy="319000"/>
          </a:xfrm>
        </p:grpSpPr>
        <p:sp>
          <p:nvSpPr>
            <p:cNvPr id="8084" name="Google Shape;8084;p8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8"/>
          <p:cNvGrpSpPr/>
          <p:nvPr/>
        </p:nvGrpSpPr>
        <p:grpSpPr>
          <a:xfrm>
            <a:off x="5729178" y="1854374"/>
            <a:ext cx="357198" cy="314690"/>
            <a:chOff x="-57176525" y="3610050"/>
            <a:chExt cx="317425" cy="279650"/>
          </a:xfrm>
        </p:grpSpPr>
        <p:sp>
          <p:nvSpPr>
            <p:cNvPr id="8089" name="Google Shape;8089;p8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8"/>
          <p:cNvGrpSpPr/>
          <p:nvPr/>
        </p:nvGrpSpPr>
        <p:grpSpPr>
          <a:xfrm>
            <a:off x="7939633" y="1376934"/>
            <a:ext cx="358099" cy="356326"/>
            <a:chOff x="-55202750" y="3198925"/>
            <a:chExt cx="318225" cy="316650"/>
          </a:xfrm>
        </p:grpSpPr>
        <p:sp>
          <p:nvSpPr>
            <p:cNvPr id="8095" name="Google Shape;8095;p8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8"/>
          <p:cNvGrpSpPr/>
          <p:nvPr/>
        </p:nvGrpSpPr>
        <p:grpSpPr>
          <a:xfrm>
            <a:off x="7950267" y="1832234"/>
            <a:ext cx="336830" cy="358099"/>
            <a:chOff x="-55194875" y="3590375"/>
            <a:chExt cx="299325" cy="318225"/>
          </a:xfrm>
        </p:grpSpPr>
        <p:sp>
          <p:nvSpPr>
            <p:cNvPr id="8098" name="Google Shape;8098;p8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8"/>
          <p:cNvGrpSpPr/>
          <p:nvPr/>
        </p:nvGrpSpPr>
        <p:grpSpPr>
          <a:xfrm>
            <a:off x="7954884" y="2274505"/>
            <a:ext cx="357198" cy="357198"/>
            <a:chOff x="-55203525" y="3983400"/>
            <a:chExt cx="317425" cy="317425"/>
          </a:xfrm>
        </p:grpSpPr>
        <p:sp>
          <p:nvSpPr>
            <p:cNvPr id="8104" name="Google Shape;8104;p8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88"/>
          <p:cNvGrpSpPr/>
          <p:nvPr/>
        </p:nvGrpSpPr>
        <p:grpSpPr>
          <a:xfrm>
            <a:off x="6621365" y="2731562"/>
            <a:ext cx="335930" cy="358971"/>
            <a:chOff x="-53232900" y="3192625"/>
            <a:chExt cx="298525" cy="319000"/>
          </a:xfrm>
        </p:grpSpPr>
        <p:sp>
          <p:nvSpPr>
            <p:cNvPr id="8108" name="Google Shape;8108;p8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88"/>
          <p:cNvGrpSpPr/>
          <p:nvPr/>
        </p:nvGrpSpPr>
        <p:grpSpPr>
          <a:xfrm>
            <a:off x="6610731" y="3202536"/>
            <a:ext cx="357198" cy="356326"/>
            <a:chOff x="-53242350" y="3584850"/>
            <a:chExt cx="317425" cy="316650"/>
          </a:xfrm>
        </p:grpSpPr>
        <p:sp>
          <p:nvSpPr>
            <p:cNvPr id="8117" name="Google Shape;8117;p8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88"/>
          <p:cNvGrpSpPr/>
          <p:nvPr/>
        </p:nvGrpSpPr>
        <p:grpSpPr>
          <a:xfrm>
            <a:off x="6631999" y="3665236"/>
            <a:ext cx="314662" cy="358999"/>
            <a:chOff x="-53224225" y="3976300"/>
            <a:chExt cx="279625" cy="319025"/>
          </a:xfrm>
        </p:grpSpPr>
        <p:sp>
          <p:nvSpPr>
            <p:cNvPr id="8123" name="Google Shape;8123;p8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8"/>
          <p:cNvGrpSpPr/>
          <p:nvPr/>
        </p:nvGrpSpPr>
        <p:grpSpPr>
          <a:xfrm>
            <a:off x="7942896" y="3672917"/>
            <a:ext cx="358971" cy="358408"/>
            <a:chOff x="-52043575" y="3983125"/>
            <a:chExt cx="319000" cy="318500"/>
          </a:xfrm>
        </p:grpSpPr>
        <p:sp>
          <p:nvSpPr>
            <p:cNvPr id="8131" name="Google Shape;8131;p8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88"/>
          <p:cNvGrpSpPr/>
          <p:nvPr/>
        </p:nvGrpSpPr>
        <p:grpSpPr>
          <a:xfrm>
            <a:off x="6196836" y="1376934"/>
            <a:ext cx="314662" cy="358971"/>
            <a:chOff x="-56766175" y="3198925"/>
            <a:chExt cx="279625" cy="319000"/>
          </a:xfrm>
        </p:grpSpPr>
        <p:sp>
          <p:nvSpPr>
            <p:cNvPr id="8141" name="Google Shape;8141;p8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88"/>
          <p:cNvGrpSpPr/>
          <p:nvPr/>
        </p:nvGrpSpPr>
        <p:grpSpPr>
          <a:xfrm>
            <a:off x="6195950" y="1832234"/>
            <a:ext cx="316434" cy="358099"/>
            <a:chOff x="-56766175" y="3590375"/>
            <a:chExt cx="281200" cy="318225"/>
          </a:xfrm>
        </p:grpSpPr>
        <p:sp>
          <p:nvSpPr>
            <p:cNvPr id="8149" name="Google Shape;8149;p8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8"/>
          <p:cNvGrpSpPr/>
          <p:nvPr/>
        </p:nvGrpSpPr>
        <p:grpSpPr>
          <a:xfrm>
            <a:off x="6232906" y="2273605"/>
            <a:ext cx="272126" cy="358099"/>
            <a:chOff x="-56747275" y="3982600"/>
            <a:chExt cx="241825" cy="318225"/>
          </a:xfrm>
        </p:grpSpPr>
        <p:sp>
          <p:nvSpPr>
            <p:cNvPr id="8154" name="Google Shape;8154;p8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8"/>
          <p:cNvGrpSpPr/>
          <p:nvPr/>
        </p:nvGrpSpPr>
        <p:grpSpPr>
          <a:xfrm>
            <a:off x="4840657" y="3215842"/>
            <a:ext cx="358999" cy="342991"/>
            <a:chOff x="-54812875" y="3596675"/>
            <a:chExt cx="319025" cy="304800"/>
          </a:xfrm>
        </p:grpSpPr>
        <p:sp>
          <p:nvSpPr>
            <p:cNvPr id="8162" name="Google Shape;8162;p8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9" name="Google Shape;8169;p88"/>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8"/>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1" name="Google Shape;8171;p88"/>
          <p:cNvGrpSpPr/>
          <p:nvPr/>
        </p:nvGrpSpPr>
        <p:grpSpPr>
          <a:xfrm>
            <a:off x="4862826" y="3672326"/>
            <a:ext cx="314662" cy="358099"/>
            <a:chOff x="-54793175" y="3982600"/>
            <a:chExt cx="279625" cy="318225"/>
          </a:xfrm>
        </p:grpSpPr>
        <p:sp>
          <p:nvSpPr>
            <p:cNvPr id="8172" name="Google Shape;8172;p8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88"/>
          <p:cNvGrpSpPr/>
          <p:nvPr/>
        </p:nvGrpSpPr>
        <p:grpSpPr>
          <a:xfrm>
            <a:off x="7074284" y="2731562"/>
            <a:ext cx="314662" cy="358099"/>
            <a:chOff x="-52832000" y="3192625"/>
            <a:chExt cx="279625" cy="318225"/>
          </a:xfrm>
        </p:grpSpPr>
        <p:sp>
          <p:nvSpPr>
            <p:cNvPr id="8180" name="Google Shape;8180;p8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88"/>
          <p:cNvGrpSpPr/>
          <p:nvPr/>
        </p:nvGrpSpPr>
        <p:grpSpPr>
          <a:xfrm>
            <a:off x="5760817" y="2272929"/>
            <a:ext cx="323524" cy="358774"/>
            <a:chOff x="-57162350" y="3982000"/>
            <a:chExt cx="287500" cy="318825"/>
          </a:xfrm>
        </p:grpSpPr>
        <p:sp>
          <p:nvSpPr>
            <p:cNvPr id="8189" name="Google Shape;8189;p8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8"/>
          <p:cNvGrpSpPr/>
          <p:nvPr/>
        </p:nvGrpSpPr>
        <p:grpSpPr>
          <a:xfrm>
            <a:off x="7052130" y="3203436"/>
            <a:ext cx="358971" cy="357198"/>
            <a:chOff x="-52851675" y="3585650"/>
            <a:chExt cx="319000" cy="317425"/>
          </a:xfrm>
        </p:grpSpPr>
        <p:sp>
          <p:nvSpPr>
            <p:cNvPr id="8198" name="Google Shape;8198;p8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8"/>
          <p:cNvGrpSpPr/>
          <p:nvPr/>
        </p:nvGrpSpPr>
        <p:grpSpPr>
          <a:xfrm>
            <a:off x="7074284" y="3665236"/>
            <a:ext cx="314662" cy="358999"/>
            <a:chOff x="-52832000" y="3976300"/>
            <a:chExt cx="279625" cy="319025"/>
          </a:xfrm>
        </p:grpSpPr>
        <p:sp>
          <p:nvSpPr>
            <p:cNvPr id="8205" name="Google Shape;8205;p8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88"/>
          <p:cNvGrpSpPr/>
          <p:nvPr/>
        </p:nvGrpSpPr>
        <p:grpSpPr>
          <a:xfrm>
            <a:off x="6191490" y="4119884"/>
            <a:ext cx="316434" cy="358099"/>
            <a:chOff x="-51633225" y="3198925"/>
            <a:chExt cx="281200" cy="318225"/>
          </a:xfrm>
        </p:grpSpPr>
        <p:sp>
          <p:nvSpPr>
            <p:cNvPr id="8211" name="Google Shape;8211;p8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8"/>
          <p:cNvGrpSpPr/>
          <p:nvPr/>
        </p:nvGrpSpPr>
        <p:grpSpPr>
          <a:xfrm>
            <a:off x="6610314" y="1377806"/>
            <a:ext cx="365188" cy="357226"/>
            <a:chOff x="-56396775" y="3199700"/>
            <a:chExt cx="324525" cy="317450"/>
          </a:xfrm>
        </p:grpSpPr>
        <p:sp>
          <p:nvSpPr>
            <p:cNvPr id="8219" name="Google Shape;8219;p8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88"/>
          <p:cNvGrpSpPr/>
          <p:nvPr/>
        </p:nvGrpSpPr>
        <p:grpSpPr>
          <a:xfrm>
            <a:off x="6613408" y="1843740"/>
            <a:ext cx="358999" cy="335958"/>
            <a:chOff x="-56394425" y="3600600"/>
            <a:chExt cx="319025" cy="298550"/>
          </a:xfrm>
        </p:grpSpPr>
        <p:sp>
          <p:nvSpPr>
            <p:cNvPr id="8226" name="Google Shape;8226;p8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88"/>
          <p:cNvGrpSpPr/>
          <p:nvPr/>
        </p:nvGrpSpPr>
        <p:grpSpPr>
          <a:xfrm>
            <a:off x="6644175" y="2274505"/>
            <a:ext cx="327068" cy="357198"/>
            <a:chOff x="-56379450" y="3983400"/>
            <a:chExt cx="290650" cy="317425"/>
          </a:xfrm>
        </p:grpSpPr>
        <p:sp>
          <p:nvSpPr>
            <p:cNvPr id="8230" name="Google Shape;8230;p8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8"/>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8"/>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88"/>
          <p:cNvGrpSpPr/>
          <p:nvPr/>
        </p:nvGrpSpPr>
        <p:grpSpPr>
          <a:xfrm>
            <a:off x="5307879" y="2738651"/>
            <a:ext cx="316434" cy="358971"/>
            <a:chOff x="-54401725" y="3198925"/>
            <a:chExt cx="281200" cy="319000"/>
          </a:xfrm>
        </p:grpSpPr>
        <p:sp>
          <p:nvSpPr>
            <p:cNvPr id="8239" name="Google Shape;8239;p8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8"/>
          <p:cNvGrpSpPr/>
          <p:nvPr/>
        </p:nvGrpSpPr>
        <p:grpSpPr>
          <a:xfrm>
            <a:off x="5308766" y="3208753"/>
            <a:ext cx="314662" cy="358099"/>
            <a:chOff x="-54401725" y="3590375"/>
            <a:chExt cx="279625" cy="318225"/>
          </a:xfrm>
        </p:grpSpPr>
        <p:sp>
          <p:nvSpPr>
            <p:cNvPr id="8251" name="Google Shape;8251;p8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88"/>
          <p:cNvGrpSpPr/>
          <p:nvPr/>
        </p:nvGrpSpPr>
        <p:grpSpPr>
          <a:xfrm>
            <a:off x="5306557" y="3672326"/>
            <a:ext cx="319079" cy="358099"/>
            <a:chOff x="-54403300" y="3982600"/>
            <a:chExt cx="283550" cy="318225"/>
          </a:xfrm>
        </p:grpSpPr>
        <p:sp>
          <p:nvSpPr>
            <p:cNvPr id="8258" name="Google Shape;8258;p8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88"/>
          <p:cNvGrpSpPr/>
          <p:nvPr/>
        </p:nvGrpSpPr>
        <p:grpSpPr>
          <a:xfrm>
            <a:off x="7493951" y="2733559"/>
            <a:ext cx="356298" cy="356973"/>
            <a:chOff x="-52458650" y="3194400"/>
            <a:chExt cx="316625" cy="317225"/>
          </a:xfrm>
        </p:grpSpPr>
        <p:sp>
          <p:nvSpPr>
            <p:cNvPr id="8264" name="Google Shape;8264;p8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88"/>
          <p:cNvGrpSpPr/>
          <p:nvPr/>
        </p:nvGrpSpPr>
        <p:grpSpPr>
          <a:xfrm>
            <a:off x="4862826" y="2738651"/>
            <a:ext cx="314662" cy="358971"/>
            <a:chOff x="-54793175" y="3198925"/>
            <a:chExt cx="279625" cy="319000"/>
          </a:xfrm>
        </p:grpSpPr>
        <p:sp>
          <p:nvSpPr>
            <p:cNvPr id="8273" name="Google Shape;8273;p8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8"/>
          <p:cNvGrpSpPr/>
          <p:nvPr/>
        </p:nvGrpSpPr>
        <p:grpSpPr>
          <a:xfrm>
            <a:off x="7503249" y="3202536"/>
            <a:ext cx="337703" cy="357845"/>
            <a:chOff x="-52450000" y="3584850"/>
            <a:chExt cx="300100" cy="318000"/>
          </a:xfrm>
        </p:grpSpPr>
        <p:sp>
          <p:nvSpPr>
            <p:cNvPr id="8281" name="Google Shape;8281;p8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88"/>
          <p:cNvGrpSpPr/>
          <p:nvPr/>
        </p:nvGrpSpPr>
        <p:grpSpPr>
          <a:xfrm>
            <a:off x="7514769" y="3667009"/>
            <a:ext cx="314662" cy="357226"/>
            <a:chOff x="-52440550" y="3977875"/>
            <a:chExt cx="279625" cy="317450"/>
          </a:xfrm>
        </p:grpSpPr>
        <p:sp>
          <p:nvSpPr>
            <p:cNvPr id="8289" name="Google Shape;8289;p8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8"/>
          <p:cNvGrpSpPr/>
          <p:nvPr/>
        </p:nvGrpSpPr>
        <p:grpSpPr>
          <a:xfrm>
            <a:off x="6626703" y="4123215"/>
            <a:ext cx="314662" cy="358999"/>
            <a:chOff x="-51623775" y="3584850"/>
            <a:chExt cx="279625" cy="319025"/>
          </a:xfrm>
        </p:grpSpPr>
        <p:sp>
          <p:nvSpPr>
            <p:cNvPr id="8298" name="Google Shape;8298;p8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7" name="Google Shape;8307;p88"/>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08" name="Google Shape;8308;p88"/>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2"/>
        <p:cNvGrpSpPr/>
        <p:nvPr/>
      </p:nvGrpSpPr>
      <p:grpSpPr>
        <a:xfrm>
          <a:off x="0" y="0"/>
          <a:ext cx="0" cy="0"/>
          <a:chOff x="0" y="0"/>
          <a:chExt cx="0" cy="0"/>
        </a:xfrm>
      </p:grpSpPr>
      <p:grpSp>
        <p:nvGrpSpPr>
          <p:cNvPr id="8313" name="Google Shape;8313;p89"/>
          <p:cNvGrpSpPr/>
          <p:nvPr/>
        </p:nvGrpSpPr>
        <p:grpSpPr>
          <a:xfrm>
            <a:off x="866775" y="1386849"/>
            <a:ext cx="276003" cy="357300"/>
            <a:chOff x="-50469125" y="3183175"/>
            <a:chExt cx="233150" cy="301825"/>
          </a:xfrm>
        </p:grpSpPr>
        <p:sp>
          <p:nvSpPr>
            <p:cNvPr id="8314" name="Google Shape;8314;p8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9"/>
          <p:cNvGrpSpPr/>
          <p:nvPr/>
        </p:nvGrpSpPr>
        <p:grpSpPr>
          <a:xfrm>
            <a:off x="826674" y="1822251"/>
            <a:ext cx="356205" cy="355288"/>
            <a:chOff x="-50504575" y="3550975"/>
            <a:chExt cx="300900" cy="300125"/>
          </a:xfrm>
        </p:grpSpPr>
        <p:sp>
          <p:nvSpPr>
            <p:cNvPr id="8318" name="Google Shape;8318;p8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9"/>
          <p:cNvGrpSpPr/>
          <p:nvPr/>
        </p:nvGrpSpPr>
        <p:grpSpPr>
          <a:xfrm>
            <a:off x="826674" y="2260493"/>
            <a:ext cx="356205" cy="354341"/>
            <a:chOff x="-50503000" y="3921175"/>
            <a:chExt cx="300900" cy="299325"/>
          </a:xfrm>
        </p:grpSpPr>
        <p:sp>
          <p:nvSpPr>
            <p:cNvPr id="8323" name="Google Shape;8323;p8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9"/>
          <p:cNvGrpSpPr/>
          <p:nvPr/>
        </p:nvGrpSpPr>
        <p:grpSpPr>
          <a:xfrm>
            <a:off x="3030727" y="1406411"/>
            <a:ext cx="355258" cy="356205"/>
            <a:chOff x="-48630025" y="3199700"/>
            <a:chExt cx="300100" cy="300900"/>
          </a:xfrm>
        </p:grpSpPr>
        <p:sp>
          <p:nvSpPr>
            <p:cNvPr id="8329" name="Google Shape;8329;p8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9"/>
          <p:cNvGrpSpPr/>
          <p:nvPr/>
        </p:nvGrpSpPr>
        <p:grpSpPr>
          <a:xfrm>
            <a:off x="3030727" y="1843707"/>
            <a:ext cx="355258" cy="355258"/>
            <a:chOff x="-48630025" y="3569100"/>
            <a:chExt cx="300100" cy="300100"/>
          </a:xfrm>
        </p:grpSpPr>
        <p:sp>
          <p:nvSpPr>
            <p:cNvPr id="8333" name="Google Shape;8333;p8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89"/>
          <p:cNvGrpSpPr/>
          <p:nvPr/>
        </p:nvGrpSpPr>
        <p:grpSpPr>
          <a:xfrm>
            <a:off x="3031201" y="2281003"/>
            <a:ext cx="354311" cy="353394"/>
            <a:chOff x="-48629225" y="3938500"/>
            <a:chExt cx="299300" cy="298525"/>
          </a:xfrm>
        </p:grpSpPr>
        <p:sp>
          <p:nvSpPr>
            <p:cNvPr id="8344" name="Google Shape;8344;p8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89"/>
          <p:cNvGrpSpPr/>
          <p:nvPr/>
        </p:nvGrpSpPr>
        <p:grpSpPr>
          <a:xfrm>
            <a:off x="1766604" y="2752344"/>
            <a:ext cx="311458" cy="354341"/>
            <a:chOff x="-46762575" y="3200500"/>
            <a:chExt cx="263100" cy="299325"/>
          </a:xfrm>
        </p:grpSpPr>
        <p:sp>
          <p:nvSpPr>
            <p:cNvPr id="8349" name="Google Shape;8349;p8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9"/>
          <p:cNvGrpSpPr/>
          <p:nvPr/>
        </p:nvGrpSpPr>
        <p:grpSpPr>
          <a:xfrm>
            <a:off x="1744689" y="3211066"/>
            <a:ext cx="355288" cy="312375"/>
            <a:chOff x="-46779900" y="3588000"/>
            <a:chExt cx="300125" cy="263875"/>
          </a:xfrm>
        </p:grpSpPr>
        <p:sp>
          <p:nvSpPr>
            <p:cNvPr id="8355" name="Google Shape;8355;p8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89"/>
          <p:cNvGrpSpPr/>
          <p:nvPr/>
        </p:nvGrpSpPr>
        <p:grpSpPr>
          <a:xfrm>
            <a:off x="1745162" y="3625988"/>
            <a:ext cx="354341" cy="353394"/>
            <a:chOff x="-46779100" y="3938500"/>
            <a:chExt cx="299325" cy="298525"/>
          </a:xfrm>
        </p:grpSpPr>
        <p:sp>
          <p:nvSpPr>
            <p:cNvPr id="8360" name="Google Shape;8360;p8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9"/>
          <p:cNvGrpSpPr/>
          <p:nvPr/>
        </p:nvGrpSpPr>
        <p:grpSpPr>
          <a:xfrm>
            <a:off x="3952900" y="2758855"/>
            <a:ext cx="355258" cy="355288"/>
            <a:chOff x="-44924250" y="3206000"/>
            <a:chExt cx="300100" cy="300125"/>
          </a:xfrm>
        </p:grpSpPr>
        <p:sp>
          <p:nvSpPr>
            <p:cNvPr id="8363" name="Google Shape;8363;p8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89"/>
          <p:cNvGrpSpPr/>
          <p:nvPr/>
        </p:nvGrpSpPr>
        <p:grpSpPr>
          <a:xfrm>
            <a:off x="1267386" y="1386849"/>
            <a:ext cx="355258" cy="355258"/>
            <a:chOff x="-50134375" y="3183175"/>
            <a:chExt cx="300100" cy="300100"/>
          </a:xfrm>
        </p:grpSpPr>
        <p:sp>
          <p:nvSpPr>
            <p:cNvPr id="8369" name="Google Shape;8369;p8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9"/>
          <p:cNvGrpSpPr/>
          <p:nvPr/>
        </p:nvGrpSpPr>
        <p:grpSpPr>
          <a:xfrm>
            <a:off x="1267386" y="1822251"/>
            <a:ext cx="355258" cy="355288"/>
            <a:chOff x="-50134375" y="3550975"/>
            <a:chExt cx="300100" cy="300125"/>
          </a:xfrm>
        </p:grpSpPr>
        <p:sp>
          <p:nvSpPr>
            <p:cNvPr id="8380" name="Google Shape;8380;p8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9"/>
          <p:cNvGrpSpPr/>
          <p:nvPr/>
        </p:nvGrpSpPr>
        <p:grpSpPr>
          <a:xfrm>
            <a:off x="1267386" y="2259783"/>
            <a:ext cx="355258" cy="355051"/>
            <a:chOff x="-50134375" y="3920575"/>
            <a:chExt cx="300100" cy="299925"/>
          </a:xfrm>
        </p:grpSpPr>
        <p:sp>
          <p:nvSpPr>
            <p:cNvPr id="8383" name="Google Shape;8383;p8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9"/>
          <p:cNvGrpSpPr/>
          <p:nvPr/>
        </p:nvGrpSpPr>
        <p:grpSpPr>
          <a:xfrm>
            <a:off x="3478110" y="1407358"/>
            <a:ext cx="357123" cy="355258"/>
            <a:chOff x="-48262200" y="3200500"/>
            <a:chExt cx="301675" cy="300100"/>
          </a:xfrm>
        </p:grpSpPr>
        <p:sp>
          <p:nvSpPr>
            <p:cNvPr id="8387" name="Google Shape;8387;p8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9"/>
          <p:cNvGrpSpPr/>
          <p:nvPr/>
        </p:nvGrpSpPr>
        <p:grpSpPr>
          <a:xfrm>
            <a:off x="3507483" y="1844447"/>
            <a:ext cx="298377" cy="354519"/>
            <a:chOff x="-48233050" y="3569725"/>
            <a:chExt cx="252050" cy="299475"/>
          </a:xfrm>
        </p:grpSpPr>
        <p:sp>
          <p:nvSpPr>
            <p:cNvPr id="8397" name="Google Shape;8397;p8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9"/>
          <p:cNvGrpSpPr/>
          <p:nvPr/>
        </p:nvGrpSpPr>
        <p:grpSpPr>
          <a:xfrm>
            <a:off x="3531248" y="2278191"/>
            <a:ext cx="250847" cy="358070"/>
            <a:chOff x="-48216525" y="3936125"/>
            <a:chExt cx="211900" cy="302475"/>
          </a:xfrm>
        </p:grpSpPr>
        <p:sp>
          <p:nvSpPr>
            <p:cNvPr id="8401" name="Google Shape;8401;p8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89"/>
          <p:cNvGrpSpPr/>
          <p:nvPr/>
        </p:nvGrpSpPr>
        <p:grpSpPr>
          <a:xfrm>
            <a:off x="2186966" y="2753261"/>
            <a:ext cx="355258" cy="355288"/>
            <a:chOff x="-46410500" y="3201275"/>
            <a:chExt cx="300100" cy="300125"/>
          </a:xfrm>
        </p:grpSpPr>
        <p:sp>
          <p:nvSpPr>
            <p:cNvPr id="8406" name="Google Shape;8406;p8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9"/>
          <p:cNvGrpSpPr/>
          <p:nvPr/>
        </p:nvGrpSpPr>
        <p:grpSpPr>
          <a:xfrm>
            <a:off x="2186966" y="3188692"/>
            <a:ext cx="355258" cy="356205"/>
            <a:chOff x="-46409700" y="3569100"/>
            <a:chExt cx="300100" cy="300900"/>
          </a:xfrm>
        </p:grpSpPr>
        <p:sp>
          <p:nvSpPr>
            <p:cNvPr id="8412" name="Google Shape;8412;p8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9"/>
          <p:cNvGrpSpPr/>
          <p:nvPr/>
        </p:nvGrpSpPr>
        <p:grpSpPr>
          <a:xfrm>
            <a:off x="2174847" y="3624124"/>
            <a:ext cx="379497" cy="358070"/>
            <a:chOff x="-46422300" y="3936925"/>
            <a:chExt cx="320575" cy="302475"/>
          </a:xfrm>
        </p:grpSpPr>
        <p:sp>
          <p:nvSpPr>
            <p:cNvPr id="8418" name="Google Shape;8418;p8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9"/>
          <p:cNvGrpSpPr/>
          <p:nvPr/>
        </p:nvGrpSpPr>
        <p:grpSpPr>
          <a:xfrm>
            <a:off x="3952426" y="3178452"/>
            <a:ext cx="356205" cy="355258"/>
            <a:chOff x="-44914800" y="3560450"/>
            <a:chExt cx="300900" cy="300100"/>
          </a:xfrm>
        </p:grpSpPr>
        <p:sp>
          <p:nvSpPr>
            <p:cNvPr id="8421" name="Google Shape;8421;p8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89"/>
          <p:cNvGrpSpPr/>
          <p:nvPr/>
        </p:nvGrpSpPr>
        <p:grpSpPr>
          <a:xfrm>
            <a:off x="1707478" y="1387086"/>
            <a:ext cx="354311" cy="354104"/>
            <a:chOff x="-49764975" y="3183375"/>
            <a:chExt cx="299300" cy="299125"/>
          </a:xfrm>
        </p:grpSpPr>
        <p:sp>
          <p:nvSpPr>
            <p:cNvPr id="8427" name="Google Shape;8427;p8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9"/>
          <p:cNvGrpSpPr/>
          <p:nvPr/>
        </p:nvGrpSpPr>
        <p:grpSpPr>
          <a:xfrm>
            <a:off x="1707478" y="1822547"/>
            <a:ext cx="354311" cy="355909"/>
            <a:chOff x="-49764975" y="3551225"/>
            <a:chExt cx="299300" cy="300650"/>
          </a:xfrm>
        </p:grpSpPr>
        <p:sp>
          <p:nvSpPr>
            <p:cNvPr id="8437" name="Google Shape;8437;p8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89"/>
          <p:cNvGrpSpPr/>
          <p:nvPr/>
        </p:nvGrpSpPr>
        <p:grpSpPr>
          <a:xfrm>
            <a:off x="1705140" y="2259310"/>
            <a:ext cx="358987" cy="355525"/>
            <a:chOff x="-49766550" y="3920175"/>
            <a:chExt cx="303250" cy="300325"/>
          </a:xfrm>
        </p:grpSpPr>
        <p:sp>
          <p:nvSpPr>
            <p:cNvPr id="8449" name="Google Shape;8449;p8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9"/>
          <p:cNvGrpSpPr/>
          <p:nvPr/>
        </p:nvGrpSpPr>
        <p:grpSpPr>
          <a:xfrm>
            <a:off x="3920671" y="1407358"/>
            <a:ext cx="357123" cy="354341"/>
            <a:chOff x="-47892800" y="3200500"/>
            <a:chExt cx="301675" cy="299325"/>
          </a:xfrm>
        </p:grpSpPr>
        <p:sp>
          <p:nvSpPr>
            <p:cNvPr id="8454" name="Google Shape;8454;p8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89"/>
          <p:cNvGrpSpPr/>
          <p:nvPr/>
        </p:nvGrpSpPr>
        <p:grpSpPr>
          <a:xfrm>
            <a:off x="3984537" y="1843707"/>
            <a:ext cx="229391" cy="355258"/>
            <a:chOff x="-47839250" y="3569100"/>
            <a:chExt cx="193775" cy="300100"/>
          </a:xfrm>
        </p:grpSpPr>
        <p:sp>
          <p:nvSpPr>
            <p:cNvPr id="8461" name="Google Shape;8461;p8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9"/>
          <p:cNvGrpSpPr/>
          <p:nvPr/>
        </p:nvGrpSpPr>
        <p:grpSpPr>
          <a:xfrm>
            <a:off x="3921603" y="2280056"/>
            <a:ext cx="355258" cy="356205"/>
            <a:chOff x="-47892800" y="3937700"/>
            <a:chExt cx="300100" cy="300900"/>
          </a:xfrm>
        </p:grpSpPr>
        <p:sp>
          <p:nvSpPr>
            <p:cNvPr id="8468" name="Google Shape;8468;p8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9"/>
          <p:cNvGrpSpPr/>
          <p:nvPr/>
        </p:nvGrpSpPr>
        <p:grpSpPr>
          <a:xfrm>
            <a:off x="2626898" y="2773770"/>
            <a:ext cx="355258" cy="311458"/>
            <a:chOff x="-46042675" y="3218600"/>
            <a:chExt cx="300100" cy="263100"/>
          </a:xfrm>
        </p:grpSpPr>
        <p:sp>
          <p:nvSpPr>
            <p:cNvPr id="8477" name="Google Shape;8477;p8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89"/>
          <p:cNvGrpSpPr/>
          <p:nvPr/>
        </p:nvGrpSpPr>
        <p:grpSpPr>
          <a:xfrm>
            <a:off x="2626898" y="3188219"/>
            <a:ext cx="355258" cy="323118"/>
            <a:chOff x="-46042675" y="3568700"/>
            <a:chExt cx="300100" cy="272950"/>
          </a:xfrm>
        </p:grpSpPr>
        <p:sp>
          <p:nvSpPr>
            <p:cNvPr id="8484" name="Google Shape;8484;p8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89"/>
          <p:cNvGrpSpPr/>
          <p:nvPr/>
        </p:nvGrpSpPr>
        <p:grpSpPr>
          <a:xfrm>
            <a:off x="2668849" y="3625189"/>
            <a:ext cx="271357" cy="356057"/>
            <a:chOff x="-46007225" y="3937825"/>
            <a:chExt cx="229225" cy="300775"/>
          </a:xfrm>
        </p:grpSpPr>
        <p:sp>
          <p:nvSpPr>
            <p:cNvPr id="8489" name="Google Shape;8489;p8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9"/>
          <p:cNvGrpSpPr/>
          <p:nvPr/>
        </p:nvGrpSpPr>
        <p:grpSpPr>
          <a:xfrm>
            <a:off x="3974341" y="3615275"/>
            <a:ext cx="312375" cy="357596"/>
            <a:chOff x="-44895900" y="3929450"/>
            <a:chExt cx="263875" cy="302075"/>
          </a:xfrm>
        </p:grpSpPr>
        <p:sp>
          <p:nvSpPr>
            <p:cNvPr id="8500" name="Google Shape;8500;p8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9"/>
          <p:cNvGrpSpPr/>
          <p:nvPr/>
        </p:nvGrpSpPr>
        <p:grpSpPr>
          <a:xfrm>
            <a:off x="2148160" y="1398036"/>
            <a:ext cx="356205" cy="332885"/>
            <a:chOff x="-49397175" y="3192625"/>
            <a:chExt cx="300900" cy="281200"/>
          </a:xfrm>
        </p:grpSpPr>
        <p:sp>
          <p:nvSpPr>
            <p:cNvPr id="8507" name="Google Shape;8507;p8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9"/>
          <p:cNvGrpSpPr/>
          <p:nvPr/>
        </p:nvGrpSpPr>
        <p:grpSpPr>
          <a:xfrm>
            <a:off x="2174263" y="1822251"/>
            <a:ext cx="304000" cy="356205"/>
            <a:chOff x="-49375900" y="3550975"/>
            <a:chExt cx="256800" cy="300900"/>
          </a:xfrm>
        </p:grpSpPr>
        <p:sp>
          <p:nvSpPr>
            <p:cNvPr id="8515" name="Google Shape;8515;p8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89"/>
          <p:cNvGrpSpPr/>
          <p:nvPr/>
        </p:nvGrpSpPr>
        <p:grpSpPr>
          <a:xfrm>
            <a:off x="2169616" y="2259546"/>
            <a:ext cx="313293" cy="356205"/>
            <a:chOff x="-49378250" y="3920375"/>
            <a:chExt cx="264650" cy="300900"/>
          </a:xfrm>
        </p:grpSpPr>
        <p:sp>
          <p:nvSpPr>
            <p:cNvPr id="8527" name="Google Shape;8527;p8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9"/>
          <p:cNvGrpSpPr/>
          <p:nvPr/>
        </p:nvGrpSpPr>
        <p:grpSpPr>
          <a:xfrm>
            <a:off x="888604" y="2752344"/>
            <a:ext cx="312375" cy="357123"/>
            <a:chOff x="-47505300" y="3200500"/>
            <a:chExt cx="263875" cy="301675"/>
          </a:xfrm>
        </p:grpSpPr>
        <p:sp>
          <p:nvSpPr>
            <p:cNvPr id="8535" name="Google Shape;8535;p8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89"/>
          <p:cNvGrpSpPr/>
          <p:nvPr/>
        </p:nvGrpSpPr>
        <p:grpSpPr>
          <a:xfrm>
            <a:off x="866704" y="3188692"/>
            <a:ext cx="356176" cy="355051"/>
            <a:chOff x="-47524975" y="3569100"/>
            <a:chExt cx="300875" cy="299925"/>
          </a:xfrm>
        </p:grpSpPr>
        <p:sp>
          <p:nvSpPr>
            <p:cNvPr id="8549" name="Google Shape;8549;p8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9"/>
          <p:cNvGrpSpPr/>
          <p:nvPr/>
        </p:nvGrpSpPr>
        <p:grpSpPr>
          <a:xfrm>
            <a:off x="867162" y="3667954"/>
            <a:ext cx="355258" cy="270410"/>
            <a:chOff x="-47523400" y="3973950"/>
            <a:chExt cx="300100" cy="228425"/>
          </a:xfrm>
        </p:grpSpPr>
        <p:sp>
          <p:nvSpPr>
            <p:cNvPr id="8555" name="Google Shape;8555;p8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9"/>
          <p:cNvGrpSpPr/>
          <p:nvPr/>
        </p:nvGrpSpPr>
        <p:grpSpPr>
          <a:xfrm>
            <a:off x="3072283" y="2750953"/>
            <a:ext cx="354341" cy="357596"/>
            <a:chOff x="-45673275" y="3199325"/>
            <a:chExt cx="299325" cy="302075"/>
          </a:xfrm>
        </p:grpSpPr>
        <p:sp>
          <p:nvSpPr>
            <p:cNvPr id="8561" name="Google Shape;8561;p8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9"/>
          <p:cNvGrpSpPr/>
          <p:nvPr/>
        </p:nvGrpSpPr>
        <p:grpSpPr>
          <a:xfrm>
            <a:off x="3071351" y="3209202"/>
            <a:ext cx="356205" cy="314240"/>
            <a:chOff x="-45674075" y="3586425"/>
            <a:chExt cx="300900" cy="265450"/>
          </a:xfrm>
        </p:grpSpPr>
        <p:sp>
          <p:nvSpPr>
            <p:cNvPr id="8565" name="Google Shape;8565;p8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89"/>
          <p:cNvGrpSpPr/>
          <p:nvPr/>
        </p:nvGrpSpPr>
        <p:grpSpPr>
          <a:xfrm>
            <a:off x="3072283" y="3625041"/>
            <a:ext cx="354341" cy="356205"/>
            <a:chOff x="-45673275" y="3937700"/>
            <a:chExt cx="299325" cy="300900"/>
          </a:xfrm>
        </p:grpSpPr>
        <p:sp>
          <p:nvSpPr>
            <p:cNvPr id="8568" name="Google Shape;8568;p8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89"/>
          <p:cNvGrpSpPr/>
          <p:nvPr/>
        </p:nvGrpSpPr>
        <p:grpSpPr>
          <a:xfrm>
            <a:off x="2186449" y="4117825"/>
            <a:ext cx="356205" cy="356205"/>
            <a:chOff x="-44512325" y="3176075"/>
            <a:chExt cx="300900" cy="300900"/>
          </a:xfrm>
        </p:grpSpPr>
        <p:sp>
          <p:nvSpPr>
            <p:cNvPr id="8575" name="Google Shape;8575;p8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89"/>
          <p:cNvGrpSpPr/>
          <p:nvPr/>
        </p:nvGrpSpPr>
        <p:grpSpPr>
          <a:xfrm>
            <a:off x="2589789" y="1386849"/>
            <a:ext cx="354341" cy="354341"/>
            <a:chOff x="-49027775" y="3183175"/>
            <a:chExt cx="299325" cy="299325"/>
          </a:xfrm>
        </p:grpSpPr>
        <p:sp>
          <p:nvSpPr>
            <p:cNvPr id="8579" name="Google Shape;8579;p8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89"/>
          <p:cNvGrpSpPr/>
          <p:nvPr/>
        </p:nvGrpSpPr>
        <p:grpSpPr>
          <a:xfrm>
            <a:off x="2589330" y="1822251"/>
            <a:ext cx="355258" cy="357152"/>
            <a:chOff x="-49027775" y="3550975"/>
            <a:chExt cx="300100" cy="301700"/>
          </a:xfrm>
        </p:grpSpPr>
        <p:sp>
          <p:nvSpPr>
            <p:cNvPr id="8584" name="Google Shape;8584;p8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89"/>
          <p:cNvGrpSpPr/>
          <p:nvPr/>
        </p:nvGrpSpPr>
        <p:grpSpPr>
          <a:xfrm>
            <a:off x="2587406" y="2259310"/>
            <a:ext cx="359106" cy="355525"/>
            <a:chOff x="-49031025" y="3920175"/>
            <a:chExt cx="303350" cy="300325"/>
          </a:xfrm>
        </p:grpSpPr>
        <p:sp>
          <p:nvSpPr>
            <p:cNvPr id="8595" name="Google Shape;8595;p8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9"/>
          <p:cNvGrpSpPr/>
          <p:nvPr/>
        </p:nvGrpSpPr>
        <p:grpSpPr>
          <a:xfrm>
            <a:off x="1303511" y="2752344"/>
            <a:ext cx="356176" cy="354341"/>
            <a:chOff x="-47155575" y="3200500"/>
            <a:chExt cx="300875" cy="299325"/>
          </a:xfrm>
        </p:grpSpPr>
        <p:sp>
          <p:nvSpPr>
            <p:cNvPr id="8602" name="Google Shape;8602;p8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9"/>
          <p:cNvGrpSpPr/>
          <p:nvPr/>
        </p:nvGrpSpPr>
        <p:grpSpPr>
          <a:xfrm>
            <a:off x="1303970" y="3188692"/>
            <a:ext cx="355258" cy="355258"/>
            <a:chOff x="-47154800" y="3569100"/>
            <a:chExt cx="300100" cy="300100"/>
          </a:xfrm>
        </p:grpSpPr>
        <p:sp>
          <p:nvSpPr>
            <p:cNvPr id="8609" name="Google Shape;8609;p8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9"/>
          <p:cNvGrpSpPr/>
          <p:nvPr/>
        </p:nvGrpSpPr>
        <p:grpSpPr>
          <a:xfrm>
            <a:off x="1304443" y="3626905"/>
            <a:ext cx="354311" cy="353423"/>
            <a:chOff x="-47154000" y="3939275"/>
            <a:chExt cx="299300" cy="298550"/>
          </a:xfrm>
        </p:grpSpPr>
        <p:sp>
          <p:nvSpPr>
            <p:cNvPr id="8616" name="Google Shape;8616;p8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89"/>
          <p:cNvGrpSpPr/>
          <p:nvPr/>
        </p:nvGrpSpPr>
        <p:grpSpPr>
          <a:xfrm>
            <a:off x="3529733" y="2752344"/>
            <a:ext cx="312375" cy="354341"/>
            <a:chOff x="-45286550" y="3200500"/>
            <a:chExt cx="263875" cy="299325"/>
          </a:xfrm>
        </p:grpSpPr>
        <p:sp>
          <p:nvSpPr>
            <p:cNvPr id="8621" name="Google Shape;8621;p8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9"/>
          <p:cNvGrpSpPr/>
          <p:nvPr/>
        </p:nvGrpSpPr>
        <p:grpSpPr>
          <a:xfrm>
            <a:off x="3529733" y="3189639"/>
            <a:ext cx="312375" cy="354311"/>
            <a:chOff x="-45286550" y="3569900"/>
            <a:chExt cx="263875" cy="299300"/>
          </a:xfrm>
        </p:grpSpPr>
        <p:sp>
          <p:nvSpPr>
            <p:cNvPr id="8625" name="Google Shape;8625;p8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89"/>
          <p:cNvGrpSpPr/>
          <p:nvPr/>
        </p:nvGrpSpPr>
        <p:grpSpPr>
          <a:xfrm>
            <a:off x="3540920" y="3625988"/>
            <a:ext cx="290001" cy="355258"/>
            <a:chOff x="-45277900" y="3938500"/>
            <a:chExt cx="244975" cy="300100"/>
          </a:xfrm>
        </p:grpSpPr>
        <p:sp>
          <p:nvSpPr>
            <p:cNvPr id="8632" name="Google Shape;8632;p8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89"/>
          <p:cNvGrpSpPr/>
          <p:nvPr/>
        </p:nvGrpSpPr>
        <p:grpSpPr>
          <a:xfrm>
            <a:off x="2626869" y="4095090"/>
            <a:ext cx="355258" cy="355258"/>
            <a:chOff x="-44502875" y="3576975"/>
            <a:chExt cx="300100" cy="300100"/>
          </a:xfrm>
        </p:grpSpPr>
        <p:sp>
          <p:nvSpPr>
            <p:cNvPr id="8637" name="Google Shape;8637;p8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89"/>
          <p:cNvGrpSpPr/>
          <p:nvPr/>
        </p:nvGrpSpPr>
        <p:grpSpPr>
          <a:xfrm>
            <a:off x="4835456" y="1828361"/>
            <a:ext cx="356196" cy="354670"/>
            <a:chOff x="-13946200" y="3647075"/>
            <a:chExt cx="353650" cy="352100"/>
          </a:xfrm>
        </p:grpSpPr>
        <p:sp>
          <p:nvSpPr>
            <p:cNvPr id="8641" name="Google Shape;8641;p8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9"/>
          <p:cNvGrpSpPr/>
          <p:nvPr/>
        </p:nvGrpSpPr>
        <p:grpSpPr>
          <a:xfrm>
            <a:off x="6618849" y="1387844"/>
            <a:ext cx="357002" cy="354267"/>
            <a:chOff x="-12163025" y="3214275"/>
            <a:chExt cx="354450" cy="351700"/>
          </a:xfrm>
        </p:grpSpPr>
        <p:sp>
          <p:nvSpPr>
            <p:cNvPr id="8648" name="Google Shape;8648;p8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89"/>
          <p:cNvGrpSpPr/>
          <p:nvPr/>
        </p:nvGrpSpPr>
        <p:grpSpPr>
          <a:xfrm>
            <a:off x="6619629" y="1827581"/>
            <a:ext cx="355441" cy="356232"/>
            <a:chOff x="-12160675" y="3647875"/>
            <a:chExt cx="352900" cy="353650"/>
          </a:xfrm>
        </p:grpSpPr>
        <p:sp>
          <p:nvSpPr>
            <p:cNvPr id="8652" name="Google Shape;8652;p8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89"/>
          <p:cNvGrpSpPr/>
          <p:nvPr/>
        </p:nvGrpSpPr>
        <p:grpSpPr>
          <a:xfrm>
            <a:off x="6630345" y="2272036"/>
            <a:ext cx="354635" cy="356232"/>
            <a:chOff x="-12160675" y="4081850"/>
            <a:chExt cx="352100" cy="353650"/>
          </a:xfrm>
        </p:grpSpPr>
        <p:sp>
          <p:nvSpPr>
            <p:cNvPr id="8660" name="Google Shape;8660;p8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89"/>
          <p:cNvGrpSpPr/>
          <p:nvPr/>
        </p:nvGrpSpPr>
        <p:grpSpPr>
          <a:xfrm>
            <a:off x="4835311" y="2746480"/>
            <a:ext cx="355416" cy="355652"/>
            <a:chOff x="-10391650" y="3180600"/>
            <a:chExt cx="352875" cy="353075"/>
          </a:xfrm>
        </p:grpSpPr>
        <p:sp>
          <p:nvSpPr>
            <p:cNvPr id="8667" name="Google Shape;8667;p8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9"/>
          <p:cNvGrpSpPr/>
          <p:nvPr/>
        </p:nvGrpSpPr>
        <p:grpSpPr>
          <a:xfrm>
            <a:off x="4835310" y="3223278"/>
            <a:ext cx="354635" cy="353890"/>
            <a:chOff x="-10390875" y="3616350"/>
            <a:chExt cx="352100" cy="351325"/>
          </a:xfrm>
        </p:grpSpPr>
        <p:sp>
          <p:nvSpPr>
            <p:cNvPr id="8674" name="Google Shape;8674;p8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9"/>
          <p:cNvGrpSpPr/>
          <p:nvPr/>
        </p:nvGrpSpPr>
        <p:grpSpPr>
          <a:xfrm>
            <a:off x="7502285" y="2747943"/>
            <a:ext cx="312585" cy="354670"/>
            <a:chOff x="-10370400" y="4049550"/>
            <a:chExt cx="310350" cy="352100"/>
          </a:xfrm>
        </p:grpSpPr>
        <p:sp>
          <p:nvSpPr>
            <p:cNvPr id="8678" name="Google Shape;8678;p8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89"/>
          <p:cNvGrpSpPr/>
          <p:nvPr/>
        </p:nvGrpSpPr>
        <p:grpSpPr>
          <a:xfrm>
            <a:off x="6606541" y="2746884"/>
            <a:ext cx="379236" cy="354847"/>
            <a:chOff x="-8674650" y="3210975"/>
            <a:chExt cx="376525" cy="352275"/>
          </a:xfrm>
        </p:grpSpPr>
        <p:sp>
          <p:nvSpPr>
            <p:cNvPr id="8684" name="Google Shape;8684;p8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9"/>
          <p:cNvGrpSpPr/>
          <p:nvPr/>
        </p:nvGrpSpPr>
        <p:grpSpPr>
          <a:xfrm>
            <a:off x="5278038" y="1828361"/>
            <a:ext cx="356221" cy="354670"/>
            <a:chOff x="-13512225" y="3647075"/>
            <a:chExt cx="353675" cy="352100"/>
          </a:xfrm>
        </p:grpSpPr>
        <p:sp>
          <p:nvSpPr>
            <p:cNvPr id="8691" name="Google Shape;8691;p8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89"/>
          <p:cNvGrpSpPr/>
          <p:nvPr/>
        </p:nvGrpSpPr>
        <p:grpSpPr>
          <a:xfrm>
            <a:off x="5288351" y="2272427"/>
            <a:ext cx="356221" cy="355451"/>
            <a:chOff x="-13512225" y="4080275"/>
            <a:chExt cx="353675" cy="352875"/>
          </a:xfrm>
        </p:grpSpPr>
        <p:sp>
          <p:nvSpPr>
            <p:cNvPr id="8702" name="Google Shape;8702;p8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9"/>
          <p:cNvGrpSpPr/>
          <p:nvPr/>
        </p:nvGrpSpPr>
        <p:grpSpPr>
          <a:xfrm>
            <a:off x="7061431" y="1419788"/>
            <a:ext cx="356196" cy="290379"/>
            <a:chOff x="-11728250" y="3245400"/>
            <a:chExt cx="353650" cy="288275"/>
          </a:xfrm>
        </p:grpSpPr>
        <p:sp>
          <p:nvSpPr>
            <p:cNvPr id="8714" name="Google Shape;8714;p8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89"/>
          <p:cNvGrpSpPr/>
          <p:nvPr/>
        </p:nvGrpSpPr>
        <p:grpSpPr>
          <a:xfrm>
            <a:off x="7093939" y="2272427"/>
            <a:ext cx="311804" cy="355451"/>
            <a:chOff x="-11703850" y="4081850"/>
            <a:chExt cx="309575" cy="352875"/>
          </a:xfrm>
        </p:grpSpPr>
        <p:sp>
          <p:nvSpPr>
            <p:cNvPr id="8720" name="Google Shape;8720;p8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9"/>
          <p:cNvGrpSpPr/>
          <p:nvPr/>
        </p:nvGrpSpPr>
        <p:grpSpPr>
          <a:xfrm>
            <a:off x="5282595" y="2746580"/>
            <a:ext cx="357002" cy="355451"/>
            <a:chOff x="-9958475" y="3180025"/>
            <a:chExt cx="354450" cy="352875"/>
          </a:xfrm>
        </p:grpSpPr>
        <p:sp>
          <p:nvSpPr>
            <p:cNvPr id="8729" name="Google Shape;8729;p8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9"/>
          <p:cNvGrpSpPr/>
          <p:nvPr/>
        </p:nvGrpSpPr>
        <p:grpSpPr>
          <a:xfrm>
            <a:off x="5291722" y="3222561"/>
            <a:ext cx="337966" cy="355325"/>
            <a:chOff x="-9949025" y="3615575"/>
            <a:chExt cx="335550" cy="352750"/>
          </a:xfrm>
        </p:grpSpPr>
        <p:sp>
          <p:nvSpPr>
            <p:cNvPr id="8733" name="Google Shape;8733;p8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89"/>
          <p:cNvGrpSpPr/>
          <p:nvPr/>
        </p:nvGrpSpPr>
        <p:grpSpPr>
          <a:xfrm>
            <a:off x="7926568" y="2746067"/>
            <a:ext cx="360175" cy="358423"/>
            <a:chOff x="-9961625" y="4048175"/>
            <a:chExt cx="357600" cy="355825"/>
          </a:xfrm>
        </p:grpSpPr>
        <p:sp>
          <p:nvSpPr>
            <p:cNvPr id="8737" name="Google Shape;8737;p8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9"/>
          <p:cNvGrpSpPr/>
          <p:nvPr/>
        </p:nvGrpSpPr>
        <p:grpSpPr>
          <a:xfrm>
            <a:off x="6613289" y="3221579"/>
            <a:ext cx="364959" cy="357289"/>
            <a:chOff x="-8680950" y="3624225"/>
            <a:chExt cx="362350" cy="354700"/>
          </a:xfrm>
        </p:grpSpPr>
        <p:sp>
          <p:nvSpPr>
            <p:cNvPr id="8744" name="Google Shape;8744;p8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89"/>
          <p:cNvGrpSpPr/>
          <p:nvPr/>
        </p:nvGrpSpPr>
        <p:grpSpPr>
          <a:xfrm>
            <a:off x="5749533" y="1387239"/>
            <a:ext cx="313365" cy="355476"/>
            <a:chOff x="-13056975" y="3212300"/>
            <a:chExt cx="311125" cy="352900"/>
          </a:xfrm>
        </p:grpSpPr>
        <p:sp>
          <p:nvSpPr>
            <p:cNvPr id="8751" name="Google Shape;8751;p8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89"/>
          <p:cNvGrpSpPr/>
          <p:nvPr/>
        </p:nvGrpSpPr>
        <p:grpSpPr>
          <a:xfrm>
            <a:off x="5726921" y="1828034"/>
            <a:ext cx="358588" cy="355325"/>
            <a:chOff x="-13077450" y="3647075"/>
            <a:chExt cx="356025" cy="352750"/>
          </a:xfrm>
        </p:grpSpPr>
        <p:sp>
          <p:nvSpPr>
            <p:cNvPr id="8756" name="Google Shape;8756;p8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89"/>
          <p:cNvGrpSpPr/>
          <p:nvPr/>
        </p:nvGrpSpPr>
        <p:grpSpPr>
          <a:xfrm>
            <a:off x="5738027" y="2271633"/>
            <a:ext cx="357002" cy="357037"/>
            <a:chOff x="-13079025" y="4079475"/>
            <a:chExt cx="354450" cy="354450"/>
          </a:xfrm>
        </p:grpSpPr>
        <p:sp>
          <p:nvSpPr>
            <p:cNvPr id="8760" name="Google Shape;8760;p8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89"/>
          <p:cNvGrpSpPr/>
          <p:nvPr/>
        </p:nvGrpSpPr>
        <p:grpSpPr>
          <a:xfrm>
            <a:off x="7511094" y="1387642"/>
            <a:ext cx="356221" cy="354670"/>
            <a:chOff x="-11292700" y="3213875"/>
            <a:chExt cx="353675" cy="352100"/>
          </a:xfrm>
        </p:grpSpPr>
        <p:sp>
          <p:nvSpPr>
            <p:cNvPr id="8765" name="Google Shape;8765;p8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9"/>
          <p:cNvGrpSpPr/>
          <p:nvPr/>
        </p:nvGrpSpPr>
        <p:grpSpPr>
          <a:xfrm>
            <a:off x="7505152" y="1827581"/>
            <a:ext cx="368106" cy="356232"/>
            <a:chOff x="-11299000" y="3647875"/>
            <a:chExt cx="365475" cy="353650"/>
          </a:xfrm>
        </p:grpSpPr>
        <p:sp>
          <p:nvSpPr>
            <p:cNvPr id="8773" name="Google Shape;8773;p8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89"/>
          <p:cNvGrpSpPr/>
          <p:nvPr/>
        </p:nvGrpSpPr>
        <p:grpSpPr>
          <a:xfrm>
            <a:off x="7520614" y="2283532"/>
            <a:ext cx="357808" cy="333240"/>
            <a:chOff x="-11295075" y="4092875"/>
            <a:chExt cx="355250" cy="330825"/>
          </a:xfrm>
        </p:grpSpPr>
        <p:sp>
          <p:nvSpPr>
            <p:cNvPr id="8780" name="Google Shape;8780;p8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9"/>
          <p:cNvGrpSpPr/>
          <p:nvPr/>
        </p:nvGrpSpPr>
        <p:grpSpPr>
          <a:xfrm>
            <a:off x="5746214" y="2746580"/>
            <a:ext cx="312585" cy="355451"/>
            <a:chOff x="-9500075" y="3180800"/>
            <a:chExt cx="310350" cy="352875"/>
          </a:xfrm>
        </p:grpSpPr>
        <p:sp>
          <p:nvSpPr>
            <p:cNvPr id="8786" name="Google Shape;8786;p8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9"/>
          <p:cNvGrpSpPr/>
          <p:nvPr/>
        </p:nvGrpSpPr>
        <p:grpSpPr>
          <a:xfrm>
            <a:off x="5724005" y="3222095"/>
            <a:ext cx="356221" cy="356257"/>
            <a:chOff x="-9523700" y="3614000"/>
            <a:chExt cx="353675" cy="353675"/>
          </a:xfrm>
        </p:grpSpPr>
        <p:sp>
          <p:nvSpPr>
            <p:cNvPr id="8796" name="Google Shape;8796;p8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89"/>
          <p:cNvGrpSpPr/>
          <p:nvPr/>
        </p:nvGrpSpPr>
        <p:grpSpPr>
          <a:xfrm>
            <a:off x="7508956" y="3244737"/>
            <a:ext cx="356221" cy="354670"/>
            <a:chOff x="-9523700" y="4049550"/>
            <a:chExt cx="353675" cy="352100"/>
          </a:xfrm>
        </p:grpSpPr>
        <p:sp>
          <p:nvSpPr>
            <p:cNvPr id="8806" name="Google Shape;8806;p8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9"/>
          <p:cNvGrpSpPr/>
          <p:nvPr/>
        </p:nvGrpSpPr>
        <p:grpSpPr>
          <a:xfrm>
            <a:off x="7065071" y="3244710"/>
            <a:ext cx="357002" cy="311029"/>
            <a:chOff x="-8209150" y="3659675"/>
            <a:chExt cx="354450" cy="308775"/>
          </a:xfrm>
        </p:grpSpPr>
        <p:sp>
          <p:nvSpPr>
            <p:cNvPr id="8814" name="Google Shape;8814;p8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89"/>
          <p:cNvGrpSpPr/>
          <p:nvPr/>
        </p:nvGrpSpPr>
        <p:grpSpPr>
          <a:xfrm>
            <a:off x="6178632" y="2273623"/>
            <a:ext cx="356221" cy="353059"/>
            <a:chOff x="-12643475" y="4081850"/>
            <a:chExt cx="353675" cy="350500"/>
          </a:xfrm>
        </p:grpSpPr>
        <p:sp>
          <p:nvSpPr>
            <p:cNvPr id="8821" name="Google Shape;8821;p8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5" name="Google Shape;8825;p89"/>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6" name="Google Shape;8826;p89"/>
          <p:cNvGrpSpPr/>
          <p:nvPr/>
        </p:nvGrpSpPr>
        <p:grpSpPr>
          <a:xfrm>
            <a:off x="7961232" y="2283532"/>
            <a:ext cx="356221" cy="333240"/>
            <a:chOff x="-10858725" y="4092875"/>
            <a:chExt cx="353675" cy="330825"/>
          </a:xfrm>
        </p:grpSpPr>
        <p:sp>
          <p:nvSpPr>
            <p:cNvPr id="8827" name="Google Shape;8827;p8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9"/>
          <p:cNvGrpSpPr/>
          <p:nvPr/>
        </p:nvGrpSpPr>
        <p:grpSpPr>
          <a:xfrm>
            <a:off x="6219755" y="3222498"/>
            <a:ext cx="252278" cy="355451"/>
            <a:chOff x="-9039300" y="3614000"/>
            <a:chExt cx="250475" cy="352875"/>
          </a:xfrm>
        </p:grpSpPr>
        <p:sp>
          <p:nvSpPr>
            <p:cNvPr id="8834" name="Google Shape;8834;p8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89"/>
          <p:cNvGrpSpPr/>
          <p:nvPr/>
        </p:nvGrpSpPr>
        <p:grpSpPr>
          <a:xfrm>
            <a:off x="7951721" y="3244737"/>
            <a:ext cx="354635" cy="354670"/>
            <a:chOff x="-9088150" y="4049550"/>
            <a:chExt cx="352100" cy="352100"/>
          </a:xfrm>
        </p:grpSpPr>
        <p:sp>
          <p:nvSpPr>
            <p:cNvPr id="8837" name="Google Shape;8837;p8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89"/>
          <p:cNvGrpSpPr/>
          <p:nvPr/>
        </p:nvGrpSpPr>
        <p:grpSpPr>
          <a:xfrm>
            <a:off x="7086085" y="2746970"/>
            <a:ext cx="315757" cy="354670"/>
            <a:chOff x="-8191825" y="3174500"/>
            <a:chExt cx="313500" cy="352100"/>
          </a:xfrm>
        </p:grpSpPr>
        <p:sp>
          <p:nvSpPr>
            <p:cNvPr id="8844" name="Google Shape;8844;p8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9"/>
          <p:cNvGrpSpPr/>
          <p:nvPr/>
        </p:nvGrpSpPr>
        <p:grpSpPr>
          <a:xfrm>
            <a:off x="4835443" y="1387491"/>
            <a:ext cx="356221" cy="354973"/>
            <a:chOff x="-13947000" y="3212800"/>
            <a:chExt cx="353675" cy="352400"/>
          </a:xfrm>
        </p:grpSpPr>
        <p:sp>
          <p:nvSpPr>
            <p:cNvPr id="8848" name="Google Shape;8848;p8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0" name="Google Shape;8850;p89"/>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1" name="Google Shape;8851;p89"/>
          <p:cNvGrpSpPr/>
          <p:nvPr/>
        </p:nvGrpSpPr>
        <p:grpSpPr>
          <a:xfrm>
            <a:off x="5278038" y="1386849"/>
            <a:ext cx="356221" cy="356257"/>
            <a:chOff x="-13512225" y="3211525"/>
            <a:chExt cx="353675" cy="353675"/>
          </a:xfrm>
        </p:grpSpPr>
        <p:sp>
          <p:nvSpPr>
            <p:cNvPr id="8852" name="Google Shape;8852;p8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89"/>
          <p:cNvGrpSpPr/>
          <p:nvPr/>
        </p:nvGrpSpPr>
        <p:grpSpPr>
          <a:xfrm>
            <a:off x="6168320" y="1387239"/>
            <a:ext cx="356221" cy="355476"/>
            <a:chOff x="-12643475" y="3212300"/>
            <a:chExt cx="353675" cy="352900"/>
          </a:xfrm>
        </p:grpSpPr>
        <p:sp>
          <p:nvSpPr>
            <p:cNvPr id="8858" name="Google Shape;8858;p8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89"/>
          <p:cNvGrpSpPr/>
          <p:nvPr/>
        </p:nvGrpSpPr>
        <p:grpSpPr>
          <a:xfrm>
            <a:off x="6168320" y="1839013"/>
            <a:ext cx="356221" cy="333366"/>
            <a:chOff x="-12643475" y="3657325"/>
            <a:chExt cx="353675" cy="330950"/>
          </a:xfrm>
        </p:grpSpPr>
        <p:sp>
          <p:nvSpPr>
            <p:cNvPr id="8868" name="Google Shape;8868;p8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89"/>
          <p:cNvGrpSpPr/>
          <p:nvPr/>
        </p:nvGrpSpPr>
        <p:grpSpPr>
          <a:xfrm>
            <a:off x="7951322" y="1387642"/>
            <a:ext cx="355416" cy="354670"/>
            <a:chOff x="-10857925" y="3213875"/>
            <a:chExt cx="352875" cy="352100"/>
          </a:xfrm>
        </p:grpSpPr>
        <p:sp>
          <p:nvSpPr>
            <p:cNvPr id="8875" name="Google Shape;8875;p8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89"/>
          <p:cNvGrpSpPr/>
          <p:nvPr/>
        </p:nvGrpSpPr>
        <p:grpSpPr>
          <a:xfrm>
            <a:off x="6168237" y="2747071"/>
            <a:ext cx="356096" cy="354469"/>
            <a:chOff x="-9089725" y="3180200"/>
            <a:chExt cx="353550" cy="351900"/>
          </a:xfrm>
        </p:grpSpPr>
        <p:sp>
          <p:nvSpPr>
            <p:cNvPr id="8886" name="Google Shape;8886;p8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89"/>
          <p:cNvGrpSpPr/>
          <p:nvPr/>
        </p:nvGrpSpPr>
        <p:grpSpPr>
          <a:xfrm>
            <a:off x="7060235" y="1826875"/>
            <a:ext cx="358588" cy="357642"/>
            <a:chOff x="7083760" y="1971660"/>
            <a:chExt cx="358588" cy="357642"/>
          </a:xfrm>
        </p:grpSpPr>
        <p:sp>
          <p:nvSpPr>
            <p:cNvPr id="8889" name="Google Shape;8889;p8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1" name="Google Shape;8901;p89"/>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02" name="Google Shape;8902;p89"/>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06"/>
        <p:cNvGrpSpPr/>
        <p:nvPr/>
      </p:nvGrpSpPr>
      <p:grpSpPr>
        <a:xfrm>
          <a:off x="0" y="0"/>
          <a:ext cx="0" cy="0"/>
          <a:chOff x="0" y="0"/>
          <a:chExt cx="0" cy="0"/>
        </a:xfrm>
      </p:grpSpPr>
      <p:sp>
        <p:nvSpPr>
          <p:cNvPr id="8907" name="Google Shape;8907;p90"/>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8" name="Google Shape;8908;p90"/>
          <p:cNvGrpSpPr/>
          <p:nvPr/>
        </p:nvGrpSpPr>
        <p:grpSpPr>
          <a:xfrm>
            <a:off x="719610" y="2243507"/>
            <a:ext cx="452798" cy="449473"/>
            <a:chOff x="-21322300" y="3693325"/>
            <a:chExt cx="306400" cy="304150"/>
          </a:xfrm>
        </p:grpSpPr>
        <p:sp>
          <p:nvSpPr>
            <p:cNvPr id="8909" name="Google Shape;8909;p9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90"/>
          <p:cNvGrpSpPr/>
          <p:nvPr/>
        </p:nvGrpSpPr>
        <p:grpSpPr>
          <a:xfrm>
            <a:off x="719019" y="2810244"/>
            <a:ext cx="453980" cy="422540"/>
            <a:chOff x="-21322300" y="4077125"/>
            <a:chExt cx="307200" cy="285925"/>
          </a:xfrm>
        </p:grpSpPr>
        <p:sp>
          <p:nvSpPr>
            <p:cNvPr id="8914" name="Google Shape;8914;p9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90"/>
          <p:cNvGrpSpPr/>
          <p:nvPr/>
        </p:nvGrpSpPr>
        <p:grpSpPr>
          <a:xfrm>
            <a:off x="3496195" y="1689128"/>
            <a:ext cx="451653" cy="450212"/>
            <a:chOff x="-19394200" y="3333800"/>
            <a:chExt cx="305625" cy="304650"/>
          </a:xfrm>
        </p:grpSpPr>
        <p:sp>
          <p:nvSpPr>
            <p:cNvPr id="8927" name="Google Shape;8927;p9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90"/>
          <p:cNvGrpSpPr/>
          <p:nvPr/>
        </p:nvGrpSpPr>
        <p:grpSpPr>
          <a:xfrm>
            <a:off x="3495032" y="2243580"/>
            <a:ext cx="453980" cy="449325"/>
            <a:chOff x="-19396575" y="3708500"/>
            <a:chExt cx="307200" cy="304050"/>
          </a:xfrm>
        </p:grpSpPr>
        <p:sp>
          <p:nvSpPr>
            <p:cNvPr id="8937" name="Google Shape;8937;p9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90"/>
          <p:cNvGrpSpPr/>
          <p:nvPr/>
        </p:nvGrpSpPr>
        <p:grpSpPr>
          <a:xfrm>
            <a:off x="3489212" y="2796461"/>
            <a:ext cx="465618" cy="450101"/>
            <a:chOff x="-19394200" y="4084200"/>
            <a:chExt cx="315075" cy="304575"/>
          </a:xfrm>
        </p:grpSpPr>
        <p:sp>
          <p:nvSpPr>
            <p:cNvPr id="8941" name="Google Shape;8941;p9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90"/>
          <p:cNvGrpSpPr/>
          <p:nvPr/>
        </p:nvGrpSpPr>
        <p:grpSpPr>
          <a:xfrm>
            <a:off x="6294923" y="1689001"/>
            <a:ext cx="400447" cy="450470"/>
            <a:chOff x="-17526750" y="3309200"/>
            <a:chExt cx="270975" cy="304825"/>
          </a:xfrm>
        </p:grpSpPr>
        <p:sp>
          <p:nvSpPr>
            <p:cNvPr id="8948" name="Google Shape;8948;p9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90"/>
          <p:cNvGrpSpPr/>
          <p:nvPr/>
        </p:nvGrpSpPr>
        <p:grpSpPr>
          <a:xfrm>
            <a:off x="6271075" y="2244173"/>
            <a:ext cx="448143" cy="448143"/>
            <a:chOff x="-17542500" y="3684100"/>
            <a:chExt cx="303250" cy="303250"/>
          </a:xfrm>
        </p:grpSpPr>
        <p:sp>
          <p:nvSpPr>
            <p:cNvPr id="8954" name="Google Shape;8954;p9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0"/>
          <p:cNvGrpSpPr/>
          <p:nvPr/>
        </p:nvGrpSpPr>
        <p:grpSpPr>
          <a:xfrm>
            <a:off x="6270484" y="2810817"/>
            <a:ext cx="449325" cy="421395"/>
            <a:chOff x="-17542500" y="4068450"/>
            <a:chExt cx="304050" cy="285150"/>
          </a:xfrm>
        </p:grpSpPr>
        <p:sp>
          <p:nvSpPr>
            <p:cNvPr id="8962" name="Google Shape;8962;p9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90"/>
          <p:cNvGrpSpPr/>
          <p:nvPr/>
        </p:nvGrpSpPr>
        <p:grpSpPr>
          <a:xfrm>
            <a:off x="3500906" y="3342211"/>
            <a:ext cx="343404" cy="449325"/>
            <a:chOff x="-15652200" y="3335975"/>
            <a:chExt cx="232375" cy="304050"/>
          </a:xfrm>
        </p:grpSpPr>
        <p:sp>
          <p:nvSpPr>
            <p:cNvPr id="8969" name="Google Shape;8969;p9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9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90"/>
          <p:cNvGrpSpPr/>
          <p:nvPr/>
        </p:nvGrpSpPr>
        <p:grpSpPr>
          <a:xfrm>
            <a:off x="1274819" y="2243729"/>
            <a:ext cx="449325" cy="449030"/>
            <a:chOff x="-20945825" y="3692175"/>
            <a:chExt cx="304050" cy="303850"/>
          </a:xfrm>
        </p:grpSpPr>
        <p:sp>
          <p:nvSpPr>
            <p:cNvPr id="8979" name="Google Shape;8979;p9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90"/>
          <p:cNvGrpSpPr/>
          <p:nvPr/>
        </p:nvGrpSpPr>
        <p:grpSpPr>
          <a:xfrm>
            <a:off x="4081644" y="1689848"/>
            <a:ext cx="372516" cy="448771"/>
            <a:chOff x="-18994100" y="3334775"/>
            <a:chExt cx="252075" cy="303675"/>
          </a:xfrm>
        </p:grpSpPr>
        <p:sp>
          <p:nvSpPr>
            <p:cNvPr id="8984" name="Google Shape;8984;p9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90"/>
          <p:cNvGrpSpPr/>
          <p:nvPr/>
        </p:nvGrpSpPr>
        <p:grpSpPr>
          <a:xfrm>
            <a:off x="4096200" y="2244743"/>
            <a:ext cx="343404" cy="446998"/>
            <a:chOff x="-18983850" y="3710075"/>
            <a:chExt cx="232375" cy="302475"/>
          </a:xfrm>
        </p:grpSpPr>
        <p:sp>
          <p:nvSpPr>
            <p:cNvPr id="8989" name="Google Shape;8989;p9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90"/>
          <p:cNvGrpSpPr/>
          <p:nvPr/>
        </p:nvGrpSpPr>
        <p:grpSpPr>
          <a:xfrm>
            <a:off x="1274247" y="1689573"/>
            <a:ext cx="450470" cy="449325"/>
            <a:chOff x="-20946600" y="3317850"/>
            <a:chExt cx="304825" cy="304050"/>
          </a:xfrm>
        </p:grpSpPr>
        <p:sp>
          <p:nvSpPr>
            <p:cNvPr id="8994" name="Google Shape;8994;p9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90"/>
          <p:cNvGrpSpPr/>
          <p:nvPr/>
        </p:nvGrpSpPr>
        <p:grpSpPr>
          <a:xfrm>
            <a:off x="1300422" y="2797442"/>
            <a:ext cx="398119" cy="448143"/>
            <a:chOff x="-20930075" y="4066100"/>
            <a:chExt cx="269400" cy="303250"/>
          </a:xfrm>
        </p:grpSpPr>
        <p:sp>
          <p:nvSpPr>
            <p:cNvPr id="8998" name="Google Shape;8998;p9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9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90"/>
          <p:cNvGrpSpPr/>
          <p:nvPr/>
        </p:nvGrpSpPr>
        <p:grpSpPr>
          <a:xfrm>
            <a:off x="4042667" y="2797422"/>
            <a:ext cx="450470" cy="448180"/>
            <a:chOff x="-19020075" y="4084200"/>
            <a:chExt cx="304825" cy="303275"/>
          </a:xfrm>
        </p:grpSpPr>
        <p:sp>
          <p:nvSpPr>
            <p:cNvPr id="9001" name="Google Shape;9001;p9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90"/>
          <p:cNvGrpSpPr/>
          <p:nvPr/>
        </p:nvGrpSpPr>
        <p:grpSpPr>
          <a:xfrm>
            <a:off x="6859931" y="1689001"/>
            <a:ext cx="396937" cy="450470"/>
            <a:chOff x="-17149475" y="3309200"/>
            <a:chExt cx="268600" cy="304825"/>
          </a:xfrm>
        </p:grpSpPr>
        <p:sp>
          <p:nvSpPr>
            <p:cNvPr id="9011" name="Google Shape;9011;p9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90"/>
          <p:cNvGrpSpPr/>
          <p:nvPr/>
        </p:nvGrpSpPr>
        <p:grpSpPr>
          <a:xfrm>
            <a:off x="6833737" y="2258120"/>
            <a:ext cx="449325" cy="420249"/>
            <a:chOff x="-17168375" y="3692750"/>
            <a:chExt cx="304050" cy="284375"/>
          </a:xfrm>
        </p:grpSpPr>
        <p:sp>
          <p:nvSpPr>
            <p:cNvPr id="9014" name="Google Shape;9014;p9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90"/>
          <p:cNvGrpSpPr/>
          <p:nvPr/>
        </p:nvGrpSpPr>
        <p:grpSpPr>
          <a:xfrm>
            <a:off x="6830246" y="2796852"/>
            <a:ext cx="456308" cy="449325"/>
            <a:chOff x="-17170750" y="4058800"/>
            <a:chExt cx="308775" cy="304050"/>
          </a:xfrm>
        </p:grpSpPr>
        <p:sp>
          <p:nvSpPr>
            <p:cNvPr id="9022" name="Google Shape;9022;p9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9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9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90"/>
          <p:cNvGrpSpPr/>
          <p:nvPr/>
        </p:nvGrpSpPr>
        <p:grpSpPr>
          <a:xfrm>
            <a:off x="5692143" y="3343358"/>
            <a:ext cx="450470" cy="446998"/>
            <a:chOff x="-15688425" y="3707725"/>
            <a:chExt cx="304825" cy="302475"/>
          </a:xfrm>
        </p:grpSpPr>
        <p:sp>
          <p:nvSpPr>
            <p:cNvPr id="9040" name="Google Shape;9040;p9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90"/>
          <p:cNvGrpSpPr/>
          <p:nvPr/>
        </p:nvGrpSpPr>
        <p:grpSpPr>
          <a:xfrm>
            <a:off x="1836300" y="1690441"/>
            <a:ext cx="451653" cy="447589"/>
            <a:chOff x="-20572500" y="3319025"/>
            <a:chExt cx="305625" cy="302875"/>
          </a:xfrm>
        </p:grpSpPr>
        <p:sp>
          <p:nvSpPr>
            <p:cNvPr id="9047" name="Google Shape;9047;p9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90"/>
          <p:cNvGrpSpPr/>
          <p:nvPr/>
        </p:nvGrpSpPr>
        <p:grpSpPr>
          <a:xfrm>
            <a:off x="1837463" y="2305410"/>
            <a:ext cx="449325" cy="325670"/>
            <a:chOff x="-20571700" y="3722875"/>
            <a:chExt cx="304050" cy="220375"/>
          </a:xfrm>
        </p:grpSpPr>
        <p:sp>
          <p:nvSpPr>
            <p:cNvPr id="9050" name="Google Shape;9050;p9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9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90"/>
          <p:cNvGrpSpPr/>
          <p:nvPr/>
        </p:nvGrpSpPr>
        <p:grpSpPr>
          <a:xfrm>
            <a:off x="1836891" y="2796278"/>
            <a:ext cx="450470" cy="450470"/>
            <a:chOff x="-20571700" y="4066875"/>
            <a:chExt cx="304825" cy="304825"/>
          </a:xfrm>
        </p:grpSpPr>
        <p:sp>
          <p:nvSpPr>
            <p:cNvPr id="9058" name="Google Shape;9058;p9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0"/>
          <p:cNvGrpSpPr/>
          <p:nvPr/>
        </p:nvGrpSpPr>
        <p:grpSpPr>
          <a:xfrm>
            <a:off x="4603593" y="1688259"/>
            <a:ext cx="453980" cy="451948"/>
            <a:chOff x="-18645175" y="3334200"/>
            <a:chExt cx="307200" cy="305825"/>
          </a:xfrm>
        </p:grpSpPr>
        <p:sp>
          <p:nvSpPr>
            <p:cNvPr id="9065" name="Google Shape;9065;p9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90"/>
          <p:cNvGrpSpPr/>
          <p:nvPr/>
        </p:nvGrpSpPr>
        <p:grpSpPr>
          <a:xfrm>
            <a:off x="4604184" y="2242989"/>
            <a:ext cx="452798" cy="450507"/>
            <a:chOff x="-18645175" y="3708500"/>
            <a:chExt cx="306400" cy="304850"/>
          </a:xfrm>
        </p:grpSpPr>
        <p:sp>
          <p:nvSpPr>
            <p:cNvPr id="9071" name="Google Shape;9071;p9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9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0"/>
          <p:cNvGrpSpPr/>
          <p:nvPr/>
        </p:nvGrpSpPr>
        <p:grpSpPr>
          <a:xfrm>
            <a:off x="4601857" y="2795630"/>
            <a:ext cx="457453" cy="451763"/>
            <a:chOff x="-18647525" y="4082625"/>
            <a:chExt cx="309550" cy="305700"/>
          </a:xfrm>
        </p:grpSpPr>
        <p:sp>
          <p:nvSpPr>
            <p:cNvPr id="9079" name="Google Shape;9079;p9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90"/>
          <p:cNvGrpSpPr/>
          <p:nvPr/>
        </p:nvGrpSpPr>
        <p:grpSpPr>
          <a:xfrm>
            <a:off x="7412241" y="1689592"/>
            <a:ext cx="395755" cy="449288"/>
            <a:chOff x="-16775350" y="3309200"/>
            <a:chExt cx="267800" cy="304025"/>
          </a:xfrm>
        </p:grpSpPr>
        <p:sp>
          <p:nvSpPr>
            <p:cNvPr id="9084" name="Google Shape;9084;p9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90"/>
          <p:cNvGrpSpPr/>
          <p:nvPr/>
        </p:nvGrpSpPr>
        <p:grpSpPr>
          <a:xfrm>
            <a:off x="7412241" y="2241827"/>
            <a:ext cx="395755" cy="452835"/>
            <a:chOff x="-16775350" y="3683300"/>
            <a:chExt cx="267800" cy="306425"/>
          </a:xfrm>
        </p:grpSpPr>
        <p:sp>
          <p:nvSpPr>
            <p:cNvPr id="9088" name="Google Shape;9088;p9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90"/>
          <p:cNvGrpSpPr/>
          <p:nvPr/>
        </p:nvGrpSpPr>
        <p:grpSpPr>
          <a:xfrm>
            <a:off x="7384292" y="2796870"/>
            <a:ext cx="451653" cy="449288"/>
            <a:chOff x="-16794250" y="4058225"/>
            <a:chExt cx="305625" cy="304025"/>
          </a:xfrm>
        </p:grpSpPr>
        <p:sp>
          <p:nvSpPr>
            <p:cNvPr id="9092" name="Google Shape;9092;p9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9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1" name="Google Shape;9101;p90"/>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2" name="Google Shape;9102;p90"/>
          <p:cNvGrpSpPr/>
          <p:nvPr/>
        </p:nvGrpSpPr>
        <p:grpSpPr>
          <a:xfrm>
            <a:off x="2385709" y="1689573"/>
            <a:ext cx="457453" cy="449325"/>
            <a:chOff x="-20199150" y="3317850"/>
            <a:chExt cx="309550" cy="304050"/>
          </a:xfrm>
        </p:grpSpPr>
        <p:sp>
          <p:nvSpPr>
            <p:cNvPr id="9103" name="Google Shape;9103;p9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90"/>
          <p:cNvGrpSpPr/>
          <p:nvPr/>
        </p:nvGrpSpPr>
        <p:grpSpPr>
          <a:xfrm>
            <a:off x="2388036" y="2242861"/>
            <a:ext cx="452798" cy="450766"/>
            <a:chOff x="-20199150" y="3693150"/>
            <a:chExt cx="306400" cy="305025"/>
          </a:xfrm>
        </p:grpSpPr>
        <p:sp>
          <p:nvSpPr>
            <p:cNvPr id="9111" name="Google Shape;9111;p9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90"/>
          <p:cNvGrpSpPr/>
          <p:nvPr/>
        </p:nvGrpSpPr>
        <p:grpSpPr>
          <a:xfrm>
            <a:off x="2388609" y="2795687"/>
            <a:ext cx="451653" cy="451653"/>
            <a:chOff x="-20197575" y="4066875"/>
            <a:chExt cx="305625" cy="305625"/>
          </a:xfrm>
        </p:grpSpPr>
        <p:sp>
          <p:nvSpPr>
            <p:cNvPr id="9118" name="Google Shape;9118;p9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9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9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90"/>
          <p:cNvGrpSpPr/>
          <p:nvPr/>
        </p:nvGrpSpPr>
        <p:grpSpPr>
          <a:xfrm>
            <a:off x="5170827" y="1687520"/>
            <a:ext cx="449325" cy="453426"/>
            <a:chOff x="-18271050" y="3333200"/>
            <a:chExt cx="304050" cy="306825"/>
          </a:xfrm>
        </p:grpSpPr>
        <p:sp>
          <p:nvSpPr>
            <p:cNvPr id="9127" name="Google Shape;9127;p9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2" name="Google Shape;9132;p90"/>
          <p:cNvGrpSpPr/>
          <p:nvPr/>
        </p:nvGrpSpPr>
        <p:grpSpPr>
          <a:xfrm>
            <a:off x="5171399" y="2244171"/>
            <a:ext cx="448180" cy="448143"/>
            <a:chOff x="-18270275" y="3710875"/>
            <a:chExt cx="303275" cy="303250"/>
          </a:xfrm>
        </p:grpSpPr>
        <p:sp>
          <p:nvSpPr>
            <p:cNvPr id="9133" name="Google Shape;9133;p9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9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90"/>
          <p:cNvGrpSpPr/>
          <p:nvPr/>
        </p:nvGrpSpPr>
        <p:grpSpPr>
          <a:xfrm>
            <a:off x="5224951" y="2797422"/>
            <a:ext cx="341076" cy="448180"/>
            <a:chOff x="-18234025" y="4084200"/>
            <a:chExt cx="230800" cy="303275"/>
          </a:xfrm>
        </p:grpSpPr>
        <p:sp>
          <p:nvSpPr>
            <p:cNvPr id="9140" name="Google Shape;9140;p9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9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90"/>
          <p:cNvGrpSpPr/>
          <p:nvPr/>
        </p:nvGrpSpPr>
        <p:grpSpPr>
          <a:xfrm>
            <a:off x="2337506" y="3341641"/>
            <a:ext cx="449325" cy="450470"/>
            <a:chOff x="-16419350" y="3308400"/>
            <a:chExt cx="304050" cy="304825"/>
          </a:xfrm>
        </p:grpSpPr>
        <p:sp>
          <p:nvSpPr>
            <p:cNvPr id="9144" name="Google Shape;9144;p9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9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90"/>
          <p:cNvGrpSpPr/>
          <p:nvPr/>
        </p:nvGrpSpPr>
        <p:grpSpPr>
          <a:xfrm>
            <a:off x="4609062" y="3340423"/>
            <a:ext cx="395755" cy="452872"/>
            <a:chOff x="-16401225" y="3683275"/>
            <a:chExt cx="267800" cy="306450"/>
          </a:xfrm>
        </p:grpSpPr>
        <p:sp>
          <p:nvSpPr>
            <p:cNvPr id="9152" name="Google Shape;9152;p9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0"/>
          <p:cNvGrpSpPr/>
          <p:nvPr/>
        </p:nvGrpSpPr>
        <p:grpSpPr>
          <a:xfrm>
            <a:off x="7974511" y="2797062"/>
            <a:ext cx="450470" cy="448180"/>
            <a:chOff x="-16419350" y="4058200"/>
            <a:chExt cx="304825" cy="303275"/>
          </a:xfrm>
        </p:grpSpPr>
        <p:sp>
          <p:nvSpPr>
            <p:cNvPr id="9160" name="Google Shape;9160;p9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90"/>
          <p:cNvGrpSpPr/>
          <p:nvPr/>
        </p:nvGrpSpPr>
        <p:grpSpPr>
          <a:xfrm>
            <a:off x="4001398" y="3343080"/>
            <a:ext cx="450507" cy="447589"/>
            <a:chOff x="-15296200" y="3326900"/>
            <a:chExt cx="304850" cy="302875"/>
          </a:xfrm>
        </p:grpSpPr>
        <p:sp>
          <p:nvSpPr>
            <p:cNvPr id="9168" name="Google Shape;9168;p9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90"/>
          <p:cNvGrpSpPr/>
          <p:nvPr/>
        </p:nvGrpSpPr>
        <p:grpSpPr>
          <a:xfrm>
            <a:off x="2917051" y="1706881"/>
            <a:ext cx="486566" cy="414708"/>
            <a:chOff x="-19835275" y="3330250"/>
            <a:chExt cx="329250" cy="280625"/>
          </a:xfrm>
        </p:grpSpPr>
        <p:sp>
          <p:nvSpPr>
            <p:cNvPr id="9174" name="Google Shape;9174;p9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90"/>
          <p:cNvGrpSpPr/>
          <p:nvPr/>
        </p:nvGrpSpPr>
        <p:grpSpPr>
          <a:xfrm>
            <a:off x="2935080" y="2243470"/>
            <a:ext cx="450507" cy="449547"/>
            <a:chOff x="-19822675" y="3692750"/>
            <a:chExt cx="304850" cy="304200"/>
          </a:xfrm>
        </p:grpSpPr>
        <p:sp>
          <p:nvSpPr>
            <p:cNvPr id="9178" name="Google Shape;9178;p9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90"/>
          <p:cNvGrpSpPr/>
          <p:nvPr/>
        </p:nvGrpSpPr>
        <p:grpSpPr>
          <a:xfrm>
            <a:off x="2935672" y="2796278"/>
            <a:ext cx="449325" cy="450470"/>
            <a:chOff x="-19822675" y="4066875"/>
            <a:chExt cx="304050" cy="304825"/>
          </a:xfrm>
        </p:grpSpPr>
        <p:sp>
          <p:nvSpPr>
            <p:cNvPr id="9184" name="Google Shape;9184;p9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90"/>
          <p:cNvGrpSpPr/>
          <p:nvPr/>
        </p:nvGrpSpPr>
        <p:grpSpPr>
          <a:xfrm>
            <a:off x="5744740" y="1689571"/>
            <a:ext cx="399302" cy="449325"/>
            <a:chOff x="-17878825" y="3334400"/>
            <a:chExt cx="270200" cy="304050"/>
          </a:xfrm>
        </p:grpSpPr>
        <p:sp>
          <p:nvSpPr>
            <p:cNvPr id="9191" name="Google Shape;9191;p9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90"/>
          <p:cNvGrpSpPr/>
          <p:nvPr/>
        </p:nvGrpSpPr>
        <p:grpSpPr>
          <a:xfrm>
            <a:off x="5718565" y="2242416"/>
            <a:ext cx="451653" cy="451653"/>
            <a:chOff x="-17896150" y="3709300"/>
            <a:chExt cx="305625" cy="305625"/>
          </a:xfrm>
        </p:grpSpPr>
        <p:sp>
          <p:nvSpPr>
            <p:cNvPr id="9199" name="Google Shape;9199;p9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90"/>
          <p:cNvGrpSpPr/>
          <p:nvPr/>
        </p:nvGrpSpPr>
        <p:grpSpPr>
          <a:xfrm>
            <a:off x="5746495" y="2795686"/>
            <a:ext cx="395792" cy="451653"/>
            <a:chOff x="-17878025" y="4082625"/>
            <a:chExt cx="267825" cy="305625"/>
          </a:xfrm>
        </p:grpSpPr>
        <p:sp>
          <p:nvSpPr>
            <p:cNvPr id="9204" name="Google Shape;9204;p9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90"/>
          <p:cNvGrpSpPr/>
          <p:nvPr/>
        </p:nvGrpSpPr>
        <p:grpSpPr>
          <a:xfrm>
            <a:off x="2890388" y="3355015"/>
            <a:ext cx="450507" cy="423722"/>
            <a:chOff x="-16044450" y="3317850"/>
            <a:chExt cx="304850" cy="286725"/>
          </a:xfrm>
        </p:grpSpPr>
        <p:sp>
          <p:nvSpPr>
            <p:cNvPr id="9212" name="Google Shape;9212;p9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6" name="Google Shape;9216;p90"/>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7" name="Google Shape;9217;p90"/>
          <p:cNvGrpSpPr/>
          <p:nvPr/>
        </p:nvGrpSpPr>
        <p:grpSpPr>
          <a:xfrm>
            <a:off x="8012905" y="2243724"/>
            <a:ext cx="373662" cy="449030"/>
            <a:chOff x="-16018450" y="4058400"/>
            <a:chExt cx="252850" cy="303850"/>
          </a:xfrm>
        </p:grpSpPr>
        <p:sp>
          <p:nvSpPr>
            <p:cNvPr id="9218" name="Google Shape;9218;p9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9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2" name="Google Shape;9222;p90"/>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0"/>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27"/>
        <p:cNvGrpSpPr/>
        <p:nvPr/>
      </p:nvGrpSpPr>
      <p:grpSpPr>
        <a:xfrm>
          <a:off x="0" y="0"/>
          <a:ext cx="0" cy="0"/>
          <a:chOff x="0" y="0"/>
          <a:chExt cx="0" cy="0"/>
        </a:xfrm>
      </p:grpSpPr>
      <p:grpSp>
        <p:nvGrpSpPr>
          <p:cNvPr id="9228" name="Google Shape;9228;p91"/>
          <p:cNvGrpSpPr/>
          <p:nvPr/>
        </p:nvGrpSpPr>
        <p:grpSpPr>
          <a:xfrm>
            <a:off x="829817" y="1689241"/>
            <a:ext cx="442337" cy="419623"/>
            <a:chOff x="-6696925" y="3272575"/>
            <a:chExt cx="307200" cy="291425"/>
          </a:xfrm>
        </p:grpSpPr>
        <p:sp>
          <p:nvSpPr>
            <p:cNvPr id="9229" name="Google Shape;9229;p9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9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91"/>
          <p:cNvGrpSpPr/>
          <p:nvPr/>
        </p:nvGrpSpPr>
        <p:grpSpPr>
          <a:xfrm>
            <a:off x="829799" y="2204636"/>
            <a:ext cx="442373" cy="420775"/>
            <a:chOff x="-6690625" y="3631325"/>
            <a:chExt cx="307225" cy="292225"/>
          </a:xfrm>
        </p:grpSpPr>
        <p:sp>
          <p:nvSpPr>
            <p:cNvPr id="9232" name="Google Shape;9232;p9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9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91"/>
          <p:cNvGrpSpPr/>
          <p:nvPr/>
        </p:nvGrpSpPr>
        <p:grpSpPr>
          <a:xfrm>
            <a:off x="851921" y="2756972"/>
            <a:ext cx="421927" cy="419371"/>
            <a:chOff x="-6689825" y="3992050"/>
            <a:chExt cx="293025" cy="291250"/>
          </a:xfrm>
        </p:grpSpPr>
        <p:sp>
          <p:nvSpPr>
            <p:cNvPr id="9238" name="Google Shape;9238;p9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9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9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0" name="Google Shape;9250;p91"/>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1" name="Google Shape;9251;p91"/>
          <p:cNvGrpSpPr/>
          <p:nvPr/>
        </p:nvGrpSpPr>
        <p:grpSpPr>
          <a:xfrm>
            <a:off x="3535232" y="2205192"/>
            <a:ext cx="423043" cy="419659"/>
            <a:chOff x="-4837325" y="3612425"/>
            <a:chExt cx="293800" cy="291450"/>
          </a:xfrm>
        </p:grpSpPr>
        <p:sp>
          <p:nvSpPr>
            <p:cNvPr id="9252" name="Google Shape;9252;p9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91"/>
          <p:cNvGrpSpPr/>
          <p:nvPr/>
        </p:nvGrpSpPr>
        <p:grpSpPr>
          <a:xfrm>
            <a:off x="3548265" y="2756826"/>
            <a:ext cx="420775" cy="419659"/>
            <a:chOff x="-4837325" y="3971575"/>
            <a:chExt cx="292225" cy="291450"/>
          </a:xfrm>
        </p:grpSpPr>
        <p:sp>
          <p:nvSpPr>
            <p:cNvPr id="9256" name="Google Shape;9256;p9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91"/>
          <p:cNvGrpSpPr/>
          <p:nvPr/>
        </p:nvGrpSpPr>
        <p:grpSpPr>
          <a:xfrm>
            <a:off x="6240279" y="1714185"/>
            <a:ext cx="430998" cy="369730"/>
            <a:chOff x="-3037625" y="3254850"/>
            <a:chExt cx="299325" cy="256775"/>
          </a:xfrm>
        </p:grpSpPr>
        <p:sp>
          <p:nvSpPr>
            <p:cNvPr id="9263" name="Google Shape;9263;p9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91"/>
          <p:cNvGrpSpPr/>
          <p:nvPr/>
        </p:nvGrpSpPr>
        <p:grpSpPr>
          <a:xfrm>
            <a:off x="6244239" y="2204615"/>
            <a:ext cx="423079" cy="420811"/>
            <a:chOff x="-3031325" y="3597450"/>
            <a:chExt cx="293825" cy="292250"/>
          </a:xfrm>
        </p:grpSpPr>
        <p:sp>
          <p:nvSpPr>
            <p:cNvPr id="9268" name="Google Shape;9268;p9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91"/>
          <p:cNvGrpSpPr/>
          <p:nvPr/>
        </p:nvGrpSpPr>
        <p:grpSpPr>
          <a:xfrm>
            <a:off x="6256714" y="2781214"/>
            <a:ext cx="421927" cy="370882"/>
            <a:chOff x="-3030525" y="3973150"/>
            <a:chExt cx="293025" cy="257575"/>
          </a:xfrm>
        </p:grpSpPr>
        <p:sp>
          <p:nvSpPr>
            <p:cNvPr id="9273" name="Google Shape;9273;p9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1"/>
          <p:cNvGrpSpPr/>
          <p:nvPr/>
        </p:nvGrpSpPr>
        <p:grpSpPr>
          <a:xfrm>
            <a:off x="1358307" y="3369426"/>
            <a:ext cx="421927" cy="297195"/>
            <a:chOff x="-1199300" y="3279250"/>
            <a:chExt cx="293025" cy="206400"/>
          </a:xfrm>
        </p:grpSpPr>
        <p:sp>
          <p:nvSpPr>
            <p:cNvPr id="9276" name="Google Shape;9276;p9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91"/>
          <p:cNvGrpSpPr/>
          <p:nvPr/>
        </p:nvGrpSpPr>
        <p:grpSpPr>
          <a:xfrm>
            <a:off x="1365393" y="1688773"/>
            <a:ext cx="444605" cy="420559"/>
            <a:chOff x="-6338550" y="3272950"/>
            <a:chExt cx="308775" cy="292075"/>
          </a:xfrm>
        </p:grpSpPr>
        <p:sp>
          <p:nvSpPr>
            <p:cNvPr id="9281" name="Google Shape;9281;p9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91"/>
          <p:cNvGrpSpPr/>
          <p:nvPr/>
        </p:nvGrpSpPr>
        <p:grpSpPr>
          <a:xfrm>
            <a:off x="1376732" y="2205194"/>
            <a:ext cx="421927" cy="419659"/>
            <a:chOff x="-6329100" y="3632100"/>
            <a:chExt cx="293025" cy="291450"/>
          </a:xfrm>
        </p:grpSpPr>
        <p:sp>
          <p:nvSpPr>
            <p:cNvPr id="9285" name="Google Shape;9285;p9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91"/>
          <p:cNvGrpSpPr/>
          <p:nvPr/>
        </p:nvGrpSpPr>
        <p:grpSpPr>
          <a:xfrm>
            <a:off x="1389783" y="2756828"/>
            <a:ext cx="419623" cy="419659"/>
            <a:chOff x="-6329875" y="3992050"/>
            <a:chExt cx="291425" cy="291450"/>
          </a:xfrm>
        </p:grpSpPr>
        <p:sp>
          <p:nvSpPr>
            <p:cNvPr id="9289" name="Google Shape;9289;p9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91"/>
          <p:cNvGrpSpPr/>
          <p:nvPr/>
        </p:nvGrpSpPr>
        <p:grpSpPr>
          <a:xfrm>
            <a:off x="4075920" y="1687530"/>
            <a:ext cx="423079" cy="423043"/>
            <a:chOff x="-4478975" y="3251700"/>
            <a:chExt cx="293825" cy="293800"/>
          </a:xfrm>
        </p:grpSpPr>
        <p:sp>
          <p:nvSpPr>
            <p:cNvPr id="9294" name="Google Shape;9294;p9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91"/>
          <p:cNvGrpSpPr/>
          <p:nvPr/>
        </p:nvGrpSpPr>
        <p:grpSpPr>
          <a:xfrm>
            <a:off x="4075920" y="2205192"/>
            <a:ext cx="423079" cy="419659"/>
            <a:chOff x="-4475825" y="3612425"/>
            <a:chExt cx="293825" cy="291450"/>
          </a:xfrm>
        </p:grpSpPr>
        <p:sp>
          <p:nvSpPr>
            <p:cNvPr id="9298" name="Google Shape;9298;p9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91"/>
          <p:cNvGrpSpPr/>
          <p:nvPr/>
        </p:nvGrpSpPr>
        <p:grpSpPr>
          <a:xfrm>
            <a:off x="4084992" y="2756844"/>
            <a:ext cx="428730" cy="419623"/>
            <a:chOff x="-4480550" y="3970800"/>
            <a:chExt cx="297750" cy="291425"/>
          </a:xfrm>
        </p:grpSpPr>
        <p:sp>
          <p:nvSpPr>
            <p:cNvPr id="9302" name="Google Shape;9302;p9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91"/>
          <p:cNvGrpSpPr/>
          <p:nvPr/>
        </p:nvGrpSpPr>
        <p:grpSpPr>
          <a:xfrm>
            <a:off x="6788826" y="1689221"/>
            <a:ext cx="415123" cy="419659"/>
            <a:chOff x="-2668225" y="3239075"/>
            <a:chExt cx="288300" cy="291450"/>
          </a:xfrm>
        </p:grpSpPr>
        <p:sp>
          <p:nvSpPr>
            <p:cNvPr id="9305" name="Google Shape;9305;p9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91"/>
          <p:cNvGrpSpPr/>
          <p:nvPr/>
        </p:nvGrpSpPr>
        <p:grpSpPr>
          <a:xfrm>
            <a:off x="6785982" y="2205191"/>
            <a:ext cx="420811" cy="419659"/>
            <a:chOff x="-2671375" y="3597450"/>
            <a:chExt cx="292250" cy="291450"/>
          </a:xfrm>
        </p:grpSpPr>
        <p:sp>
          <p:nvSpPr>
            <p:cNvPr id="9311" name="Google Shape;9311;p9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9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91"/>
          <p:cNvGrpSpPr/>
          <p:nvPr/>
        </p:nvGrpSpPr>
        <p:grpSpPr>
          <a:xfrm>
            <a:off x="6796765" y="2755691"/>
            <a:ext cx="423043" cy="421927"/>
            <a:chOff x="-2670575" y="3956600"/>
            <a:chExt cx="293800" cy="293025"/>
          </a:xfrm>
        </p:grpSpPr>
        <p:sp>
          <p:nvSpPr>
            <p:cNvPr id="9314" name="Google Shape;9314;p9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1"/>
          <p:cNvGrpSpPr/>
          <p:nvPr/>
        </p:nvGrpSpPr>
        <p:grpSpPr>
          <a:xfrm>
            <a:off x="3054285" y="3311947"/>
            <a:ext cx="426462" cy="418363"/>
            <a:chOff x="-1183550" y="3586525"/>
            <a:chExt cx="296175" cy="290550"/>
          </a:xfrm>
        </p:grpSpPr>
        <p:sp>
          <p:nvSpPr>
            <p:cNvPr id="9319" name="Google Shape;9319;p9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9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91"/>
          <p:cNvGrpSpPr/>
          <p:nvPr/>
        </p:nvGrpSpPr>
        <p:grpSpPr>
          <a:xfrm>
            <a:off x="1917896" y="1689799"/>
            <a:ext cx="420811" cy="418507"/>
            <a:chOff x="-5971525" y="3273750"/>
            <a:chExt cx="292250" cy="290650"/>
          </a:xfrm>
        </p:grpSpPr>
        <p:sp>
          <p:nvSpPr>
            <p:cNvPr id="9329" name="Google Shape;9329;p9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91"/>
          <p:cNvGrpSpPr/>
          <p:nvPr/>
        </p:nvGrpSpPr>
        <p:grpSpPr>
          <a:xfrm>
            <a:off x="1912226" y="2203826"/>
            <a:ext cx="432150" cy="422395"/>
            <a:chOff x="-5974675" y="3632100"/>
            <a:chExt cx="300125" cy="293350"/>
          </a:xfrm>
        </p:grpSpPr>
        <p:sp>
          <p:nvSpPr>
            <p:cNvPr id="9332" name="Google Shape;9332;p9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91"/>
          <p:cNvGrpSpPr/>
          <p:nvPr/>
        </p:nvGrpSpPr>
        <p:grpSpPr>
          <a:xfrm>
            <a:off x="1942267" y="2755694"/>
            <a:ext cx="395865" cy="421927"/>
            <a:chOff x="-5971525" y="3990475"/>
            <a:chExt cx="274925" cy="293025"/>
          </a:xfrm>
        </p:grpSpPr>
        <p:sp>
          <p:nvSpPr>
            <p:cNvPr id="9336" name="Google Shape;9336;p9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91"/>
          <p:cNvGrpSpPr/>
          <p:nvPr/>
        </p:nvGrpSpPr>
        <p:grpSpPr>
          <a:xfrm>
            <a:off x="4615473" y="1689798"/>
            <a:ext cx="420775" cy="418507"/>
            <a:chOff x="-4118225" y="3253275"/>
            <a:chExt cx="292225" cy="290650"/>
          </a:xfrm>
        </p:grpSpPr>
        <p:sp>
          <p:nvSpPr>
            <p:cNvPr id="9341" name="Google Shape;9341;p9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91"/>
          <p:cNvGrpSpPr/>
          <p:nvPr/>
        </p:nvGrpSpPr>
        <p:grpSpPr>
          <a:xfrm>
            <a:off x="4665924" y="2204922"/>
            <a:ext cx="319874" cy="420199"/>
            <a:chOff x="-4082800" y="3612425"/>
            <a:chExt cx="222150" cy="291825"/>
          </a:xfrm>
        </p:grpSpPr>
        <p:sp>
          <p:nvSpPr>
            <p:cNvPr id="9344" name="Google Shape;9344;p9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91"/>
          <p:cNvGrpSpPr/>
          <p:nvPr/>
        </p:nvGrpSpPr>
        <p:grpSpPr>
          <a:xfrm>
            <a:off x="4627372" y="2769876"/>
            <a:ext cx="420775" cy="393561"/>
            <a:chOff x="-4118225" y="3990475"/>
            <a:chExt cx="292225" cy="273325"/>
          </a:xfrm>
        </p:grpSpPr>
        <p:sp>
          <p:nvSpPr>
            <p:cNvPr id="9348" name="Google Shape;9348;p9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9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91"/>
          <p:cNvGrpSpPr/>
          <p:nvPr/>
        </p:nvGrpSpPr>
        <p:grpSpPr>
          <a:xfrm>
            <a:off x="7338026" y="1688087"/>
            <a:ext cx="394713" cy="421927"/>
            <a:chOff x="-2312225" y="3238300"/>
            <a:chExt cx="274125" cy="293025"/>
          </a:xfrm>
        </p:grpSpPr>
        <p:sp>
          <p:nvSpPr>
            <p:cNvPr id="9353" name="Google Shape;9353;p9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91"/>
          <p:cNvGrpSpPr/>
          <p:nvPr/>
        </p:nvGrpSpPr>
        <p:grpSpPr>
          <a:xfrm>
            <a:off x="7335742" y="2756825"/>
            <a:ext cx="423079" cy="419659"/>
            <a:chOff x="-2310650" y="3958175"/>
            <a:chExt cx="293825" cy="291450"/>
          </a:xfrm>
        </p:grpSpPr>
        <p:sp>
          <p:nvSpPr>
            <p:cNvPr id="9356" name="Google Shape;9356;p9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91"/>
          <p:cNvGrpSpPr/>
          <p:nvPr/>
        </p:nvGrpSpPr>
        <p:grpSpPr>
          <a:xfrm>
            <a:off x="4702603" y="3308459"/>
            <a:ext cx="424159" cy="419659"/>
            <a:chOff x="-1182750" y="3962900"/>
            <a:chExt cx="294575" cy="291450"/>
          </a:xfrm>
        </p:grpSpPr>
        <p:sp>
          <p:nvSpPr>
            <p:cNvPr id="9359" name="Google Shape;9359;p9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91"/>
          <p:cNvGrpSpPr/>
          <p:nvPr/>
        </p:nvGrpSpPr>
        <p:grpSpPr>
          <a:xfrm>
            <a:off x="2455739" y="1689223"/>
            <a:ext cx="424195" cy="419659"/>
            <a:chOff x="-5611575" y="3272950"/>
            <a:chExt cx="294600" cy="291450"/>
          </a:xfrm>
        </p:grpSpPr>
        <p:sp>
          <p:nvSpPr>
            <p:cNvPr id="9367" name="Google Shape;9367;p9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91"/>
          <p:cNvGrpSpPr/>
          <p:nvPr/>
        </p:nvGrpSpPr>
        <p:grpSpPr>
          <a:xfrm>
            <a:off x="2455739" y="2205770"/>
            <a:ext cx="424195" cy="418507"/>
            <a:chOff x="-5613150" y="3632900"/>
            <a:chExt cx="294600" cy="290650"/>
          </a:xfrm>
        </p:grpSpPr>
        <p:sp>
          <p:nvSpPr>
            <p:cNvPr id="9373" name="Google Shape;9373;p9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91"/>
          <p:cNvGrpSpPr/>
          <p:nvPr/>
        </p:nvGrpSpPr>
        <p:grpSpPr>
          <a:xfrm>
            <a:off x="7324977" y="2153586"/>
            <a:ext cx="420811" cy="522864"/>
            <a:chOff x="-2310650" y="3525775"/>
            <a:chExt cx="292250" cy="363125"/>
          </a:xfrm>
        </p:grpSpPr>
        <p:sp>
          <p:nvSpPr>
            <p:cNvPr id="9376" name="Google Shape;9376;p9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91"/>
          <p:cNvGrpSpPr/>
          <p:nvPr/>
        </p:nvGrpSpPr>
        <p:grpSpPr>
          <a:xfrm>
            <a:off x="2467638" y="2756270"/>
            <a:ext cx="424195" cy="420775"/>
            <a:chOff x="-5613150" y="3991275"/>
            <a:chExt cx="294600" cy="292225"/>
          </a:xfrm>
        </p:grpSpPr>
        <p:sp>
          <p:nvSpPr>
            <p:cNvPr id="9381" name="Google Shape;9381;p9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9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9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91"/>
          <p:cNvGrpSpPr/>
          <p:nvPr/>
        </p:nvGrpSpPr>
        <p:grpSpPr>
          <a:xfrm>
            <a:off x="5139126" y="1689438"/>
            <a:ext cx="434634" cy="419227"/>
            <a:chOff x="-3768700" y="3253275"/>
            <a:chExt cx="301850" cy="291150"/>
          </a:xfrm>
        </p:grpSpPr>
        <p:sp>
          <p:nvSpPr>
            <p:cNvPr id="9391" name="Google Shape;9391;p9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91"/>
          <p:cNvGrpSpPr/>
          <p:nvPr/>
        </p:nvGrpSpPr>
        <p:grpSpPr>
          <a:xfrm>
            <a:off x="5143209" y="2217090"/>
            <a:ext cx="426462" cy="395865"/>
            <a:chOff x="-3808700" y="3628950"/>
            <a:chExt cx="296175" cy="274925"/>
          </a:xfrm>
        </p:grpSpPr>
        <p:sp>
          <p:nvSpPr>
            <p:cNvPr id="9395" name="Google Shape;9395;p9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1"/>
          <p:cNvGrpSpPr/>
          <p:nvPr/>
        </p:nvGrpSpPr>
        <p:grpSpPr>
          <a:xfrm>
            <a:off x="5208420" y="2756412"/>
            <a:ext cx="419443" cy="420487"/>
            <a:chOff x="-3771675" y="3971775"/>
            <a:chExt cx="291300" cy="292025"/>
          </a:xfrm>
        </p:grpSpPr>
        <p:sp>
          <p:nvSpPr>
            <p:cNvPr id="9399" name="Google Shape;9399;p9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9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9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91"/>
          <p:cNvGrpSpPr/>
          <p:nvPr/>
        </p:nvGrpSpPr>
        <p:grpSpPr>
          <a:xfrm>
            <a:off x="7869864" y="1716461"/>
            <a:ext cx="420271" cy="320774"/>
            <a:chOff x="-1951475" y="3273100"/>
            <a:chExt cx="291875" cy="222775"/>
          </a:xfrm>
        </p:grpSpPr>
        <p:sp>
          <p:nvSpPr>
            <p:cNvPr id="9405" name="Google Shape;9405;p9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9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9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91"/>
          <p:cNvGrpSpPr/>
          <p:nvPr/>
        </p:nvGrpSpPr>
        <p:grpSpPr>
          <a:xfrm>
            <a:off x="7867344" y="2205191"/>
            <a:ext cx="425310" cy="419659"/>
            <a:chOff x="-1951475" y="3597450"/>
            <a:chExt cx="295375" cy="291450"/>
          </a:xfrm>
        </p:grpSpPr>
        <p:sp>
          <p:nvSpPr>
            <p:cNvPr id="9409" name="Google Shape;9409;p9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91"/>
          <p:cNvGrpSpPr/>
          <p:nvPr/>
        </p:nvGrpSpPr>
        <p:grpSpPr>
          <a:xfrm>
            <a:off x="7869595" y="2756825"/>
            <a:ext cx="444605" cy="419659"/>
            <a:chOff x="-1960150" y="3956600"/>
            <a:chExt cx="308775" cy="291450"/>
          </a:xfrm>
        </p:grpSpPr>
        <p:sp>
          <p:nvSpPr>
            <p:cNvPr id="9414" name="Google Shape;9414;p9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91"/>
          <p:cNvGrpSpPr/>
          <p:nvPr/>
        </p:nvGrpSpPr>
        <p:grpSpPr>
          <a:xfrm>
            <a:off x="1923633" y="3307636"/>
            <a:ext cx="420775" cy="420775"/>
            <a:chOff x="-804700" y="3226500"/>
            <a:chExt cx="292225" cy="292225"/>
          </a:xfrm>
        </p:grpSpPr>
        <p:sp>
          <p:nvSpPr>
            <p:cNvPr id="9417" name="Google Shape;9417;p9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91"/>
          <p:cNvGrpSpPr/>
          <p:nvPr/>
        </p:nvGrpSpPr>
        <p:grpSpPr>
          <a:xfrm>
            <a:off x="3003724" y="1688647"/>
            <a:ext cx="420775" cy="420811"/>
            <a:chOff x="-5251625" y="3272950"/>
            <a:chExt cx="292225" cy="292250"/>
          </a:xfrm>
        </p:grpSpPr>
        <p:sp>
          <p:nvSpPr>
            <p:cNvPr id="9425" name="Google Shape;9425;p9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91"/>
          <p:cNvGrpSpPr/>
          <p:nvPr/>
        </p:nvGrpSpPr>
        <p:grpSpPr>
          <a:xfrm>
            <a:off x="3000322" y="2204348"/>
            <a:ext cx="427578" cy="421351"/>
            <a:chOff x="-5254775" y="3631325"/>
            <a:chExt cx="296950" cy="292625"/>
          </a:xfrm>
        </p:grpSpPr>
        <p:sp>
          <p:nvSpPr>
            <p:cNvPr id="9429" name="Google Shape;9429;p9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1"/>
          <p:cNvGrpSpPr/>
          <p:nvPr/>
        </p:nvGrpSpPr>
        <p:grpSpPr>
          <a:xfrm>
            <a:off x="3016181" y="2756270"/>
            <a:ext cx="419659" cy="420775"/>
            <a:chOff x="-5251625" y="3991275"/>
            <a:chExt cx="291450" cy="292225"/>
          </a:xfrm>
        </p:grpSpPr>
        <p:sp>
          <p:nvSpPr>
            <p:cNvPr id="9437" name="Google Shape;9437;p9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91"/>
          <p:cNvGrpSpPr/>
          <p:nvPr/>
        </p:nvGrpSpPr>
        <p:grpSpPr>
          <a:xfrm>
            <a:off x="5756763" y="1689240"/>
            <a:ext cx="319874" cy="419623"/>
            <a:chOff x="-3365275" y="3253275"/>
            <a:chExt cx="222150" cy="291425"/>
          </a:xfrm>
        </p:grpSpPr>
        <p:sp>
          <p:nvSpPr>
            <p:cNvPr id="9443" name="Google Shape;9443;p9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5" name="Google Shape;9445;p91"/>
          <p:cNvGrpSpPr/>
          <p:nvPr/>
        </p:nvGrpSpPr>
        <p:grpSpPr>
          <a:xfrm>
            <a:off x="5730701" y="2204058"/>
            <a:ext cx="371998" cy="421927"/>
            <a:chOff x="-3383375" y="3611625"/>
            <a:chExt cx="258350" cy="293025"/>
          </a:xfrm>
        </p:grpSpPr>
        <p:sp>
          <p:nvSpPr>
            <p:cNvPr id="9446" name="Google Shape;9446;p9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91"/>
          <p:cNvGrpSpPr/>
          <p:nvPr/>
        </p:nvGrpSpPr>
        <p:grpSpPr>
          <a:xfrm>
            <a:off x="5793050" y="2756826"/>
            <a:ext cx="271097" cy="419659"/>
            <a:chOff x="-3347950" y="3971575"/>
            <a:chExt cx="188275" cy="291450"/>
          </a:xfrm>
        </p:grpSpPr>
        <p:sp>
          <p:nvSpPr>
            <p:cNvPr id="9449" name="Google Shape;9449;p9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9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91"/>
          <p:cNvGrpSpPr/>
          <p:nvPr/>
        </p:nvGrpSpPr>
        <p:grpSpPr>
          <a:xfrm>
            <a:off x="842909" y="3307061"/>
            <a:ext cx="371998" cy="421927"/>
            <a:chOff x="-1575775" y="3238300"/>
            <a:chExt cx="258350" cy="293025"/>
          </a:xfrm>
        </p:grpSpPr>
        <p:sp>
          <p:nvSpPr>
            <p:cNvPr id="9453" name="Google Shape;9453;p9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91"/>
          <p:cNvGrpSpPr/>
          <p:nvPr/>
        </p:nvGrpSpPr>
        <p:grpSpPr>
          <a:xfrm>
            <a:off x="2487807" y="3309051"/>
            <a:ext cx="423079" cy="424159"/>
            <a:chOff x="-1591550" y="3597475"/>
            <a:chExt cx="293825" cy="294575"/>
          </a:xfrm>
        </p:grpSpPr>
        <p:sp>
          <p:nvSpPr>
            <p:cNvPr id="9459" name="Google Shape;9459;p9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91"/>
          <p:cNvGrpSpPr/>
          <p:nvPr/>
        </p:nvGrpSpPr>
        <p:grpSpPr>
          <a:xfrm>
            <a:off x="4137277" y="3318663"/>
            <a:ext cx="421927" cy="399248"/>
            <a:chOff x="-1592325" y="3957400"/>
            <a:chExt cx="293025" cy="277275"/>
          </a:xfrm>
        </p:grpSpPr>
        <p:sp>
          <p:nvSpPr>
            <p:cNvPr id="9463" name="Google Shape;9463;p9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7" name="Google Shape;9467;p91"/>
          <p:cNvGrpSpPr/>
          <p:nvPr/>
        </p:nvGrpSpPr>
        <p:grpSpPr>
          <a:xfrm>
            <a:off x="3624147" y="3310744"/>
            <a:ext cx="369730" cy="420775"/>
            <a:chOff x="-778700" y="3612425"/>
            <a:chExt cx="256775" cy="292225"/>
          </a:xfrm>
        </p:grpSpPr>
        <p:sp>
          <p:nvSpPr>
            <p:cNvPr id="9468" name="Google Shape;9468;p9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9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4" name="Google Shape;9474;p91"/>
          <p:cNvGrpSpPr/>
          <p:nvPr/>
        </p:nvGrpSpPr>
        <p:grpSpPr>
          <a:xfrm>
            <a:off x="6095649" y="3828305"/>
            <a:ext cx="340731" cy="387641"/>
            <a:chOff x="7728464" y="1561258"/>
            <a:chExt cx="349719" cy="397866"/>
          </a:xfrm>
        </p:grpSpPr>
        <p:sp>
          <p:nvSpPr>
            <p:cNvPr id="9475" name="Google Shape;9475;p9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91"/>
          <p:cNvGrpSpPr/>
          <p:nvPr/>
        </p:nvGrpSpPr>
        <p:grpSpPr>
          <a:xfrm>
            <a:off x="4018617" y="3828305"/>
            <a:ext cx="387681" cy="387641"/>
            <a:chOff x="5611350" y="1561258"/>
            <a:chExt cx="397907" cy="397866"/>
          </a:xfrm>
        </p:grpSpPr>
        <p:sp>
          <p:nvSpPr>
            <p:cNvPr id="9478" name="Google Shape;9478;p9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91"/>
          <p:cNvGrpSpPr/>
          <p:nvPr/>
        </p:nvGrpSpPr>
        <p:grpSpPr>
          <a:xfrm>
            <a:off x="4537903" y="3925571"/>
            <a:ext cx="387610" cy="193109"/>
            <a:chOff x="6140660" y="1661097"/>
            <a:chExt cx="397835" cy="198202"/>
          </a:xfrm>
        </p:grpSpPr>
        <p:sp>
          <p:nvSpPr>
            <p:cNvPr id="9483" name="Google Shape;9483;p9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91"/>
          <p:cNvGrpSpPr/>
          <p:nvPr/>
        </p:nvGrpSpPr>
        <p:grpSpPr>
          <a:xfrm>
            <a:off x="5057118" y="3828305"/>
            <a:ext cx="387681" cy="387641"/>
            <a:chOff x="6669907" y="1561258"/>
            <a:chExt cx="397907" cy="397866"/>
          </a:xfrm>
        </p:grpSpPr>
        <p:sp>
          <p:nvSpPr>
            <p:cNvPr id="9488" name="Google Shape;9488;p9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91"/>
          <p:cNvGrpSpPr/>
          <p:nvPr/>
        </p:nvGrpSpPr>
        <p:grpSpPr>
          <a:xfrm>
            <a:off x="1942348" y="3885842"/>
            <a:ext cx="387681" cy="272572"/>
            <a:chOff x="3386036" y="1746339"/>
            <a:chExt cx="397907" cy="279762"/>
          </a:xfrm>
        </p:grpSpPr>
        <p:sp>
          <p:nvSpPr>
            <p:cNvPr id="9494" name="Google Shape;9494;p9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91"/>
          <p:cNvGrpSpPr/>
          <p:nvPr/>
        </p:nvGrpSpPr>
        <p:grpSpPr>
          <a:xfrm>
            <a:off x="2980045" y="3828288"/>
            <a:ext cx="387681" cy="387681"/>
            <a:chOff x="4417380" y="1687279"/>
            <a:chExt cx="397907" cy="397907"/>
          </a:xfrm>
        </p:grpSpPr>
        <p:sp>
          <p:nvSpPr>
            <p:cNvPr id="9497" name="Google Shape;9497;p9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9" name="Google Shape;9499;p91"/>
          <p:cNvGrpSpPr/>
          <p:nvPr/>
        </p:nvGrpSpPr>
        <p:grpSpPr>
          <a:xfrm>
            <a:off x="7926526" y="3308537"/>
            <a:ext cx="387661" cy="387661"/>
            <a:chOff x="2869999" y="1687279"/>
            <a:chExt cx="397887" cy="397887"/>
          </a:xfrm>
        </p:grpSpPr>
        <p:sp>
          <p:nvSpPr>
            <p:cNvPr id="9500" name="Google Shape;9500;p9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91"/>
          <p:cNvGrpSpPr/>
          <p:nvPr/>
        </p:nvGrpSpPr>
        <p:grpSpPr>
          <a:xfrm>
            <a:off x="2461634" y="3828664"/>
            <a:ext cx="386807" cy="386929"/>
            <a:chOff x="3902887" y="1687655"/>
            <a:chExt cx="397010" cy="397135"/>
          </a:xfrm>
        </p:grpSpPr>
        <p:sp>
          <p:nvSpPr>
            <p:cNvPr id="9503" name="Google Shape;9503;p9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91"/>
          <p:cNvGrpSpPr/>
          <p:nvPr/>
        </p:nvGrpSpPr>
        <p:grpSpPr>
          <a:xfrm>
            <a:off x="3499331" y="3828344"/>
            <a:ext cx="387681" cy="387681"/>
            <a:chOff x="4933458" y="1687279"/>
            <a:chExt cx="397907" cy="397907"/>
          </a:xfrm>
        </p:grpSpPr>
        <p:sp>
          <p:nvSpPr>
            <p:cNvPr id="9506" name="Google Shape;9506;p9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8" name="Google Shape;9508;p91"/>
          <p:cNvGrpSpPr/>
          <p:nvPr/>
        </p:nvGrpSpPr>
        <p:grpSpPr>
          <a:xfrm>
            <a:off x="5273586" y="3308775"/>
            <a:ext cx="387681" cy="387661"/>
            <a:chOff x="266768" y="1721375"/>
            <a:chExt cx="397907" cy="397887"/>
          </a:xfrm>
        </p:grpSpPr>
        <p:sp>
          <p:nvSpPr>
            <p:cNvPr id="9509" name="Google Shape;9509;p9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1" name="Google Shape;9511;p91"/>
          <p:cNvGrpSpPr/>
          <p:nvPr/>
        </p:nvGrpSpPr>
        <p:grpSpPr>
          <a:xfrm>
            <a:off x="7395588" y="3308924"/>
            <a:ext cx="387539" cy="386888"/>
            <a:chOff x="2408992" y="1722875"/>
            <a:chExt cx="397761" cy="397093"/>
          </a:xfrm>
        </p:grpSpPr>
        <p:sp>
          <p:nvSpPr>
            <p:cNvPr id="9512" name="Google Shape;9512;p9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4" name="Google Shape;9514;p91"/>
          <p:cNvGrpSpPr/>
          <p:nvPr/>
        </p:nvGrpSpPr>
        <p:grpSpPr>
          <a:xfrm>
            <a:off x="5576404" y="3828305"/>
            <a:ext cx="387641" cy="387641"/>
            <a:chOff x="7199196" y="1561258"/>
            <a:chExt cx="397866" cy="397866"/>
          </a:xfrm>
        </p:grpSpPr>
        <p:sp>
          <p:nvSpPr>
            <p:cNvPr id="9515" name="Google Shape;9515;p9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91"/>
          <p:cNvGrpSpPr/>
          <p:nvPr/>
        </p:nvGrpSpPr>
        <p:grpSpPr>
          <a:xfrm>
            <a:off x="6332282" y="3308537"/>
            <a:ext cx="387661" cy="387661"/>
            <a:chOff x="1379798" y="1723250"/>
            <a:chExt cx="397887" cy="397887"/>
          </a:xfrm>
        </p:grpSpPr>
        <p:sp>
          <p:nvSpPr>
            <p:cNvPr id="9519" name="Google Shape;9519;p9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91"/>
          <p:cNvGrpSpPr/>
          <p:nvPr/>
        </p:nvGrpSpPr>
        <p:grpSpPr>
          <a:xfrm>
            <a:off x="5801242" y="3308537"/>
            <a:ext cx="387641" cy="387661"/>
            <a:chOff x="864491" y="1723250"/>
            <a:chExt cx="397866" cy="397887"/>
          </a:xfrm>
        </p:grpSpPr>
        <p:sp>
          <p:nvSpPr>
            <p:cNvPr id="9524" name="Google Shape;9524;p9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7" name="Google Shape;9527;p91"/>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8" name="Google Shape;9528;p91"/>
          <p:cNvGrpSpPr/>
          <p:nvPr/>
        </p:nvGrpSpPr>
        <p:grpSpPr>
          <a:xfrm>
            <a:off x="6568070" y="3827060"/>
            <a:ext cx="388966" cy="388966"/>
            <a:chOff x="1190625" y="238125"/>
            <a:chExt cx="5235075" cy="5235075"/>
          </a:xfrm>
        </p:grpSpPr>
        <p:sp>
          <p:nvSpPr>
            <p:cNvPr id="9529" name="Google Shape;9529;p9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1" name="Google Shape;9531;p91"/>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35"/>
        <p:cNvGrpSpPr/>
        <p:nvPr/>
      </p:nvGrpSpPr>
      <p:grpSpPr>
        <a:xfrm>
          <a:off x="0" y="0"/>
          <a:ext cx="0" cy="0"/>
          <a:chOff x="0" y="0"/>
          <a:chExt cx="0" cy="0"/>
        </a:xfrm>
      </p:grpSpPr>
      <p:pic>
        <p:nvPicPr>
          <p:cNvPr id="9536" name="Google Shape;9536;p9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cxnSp>
        <p:nvCxnSpPr>
          <p:cNvPr id="24" name="Google Shape;1995;p65"/>
          <p:cNvCxnSpPr>
            <a:stCxn id="7" idx="1"/>
            <a:endCxn id="21" idx="3"/>
          </p:cNvCxnSpPr>
          <p:nvPr/>
        </p:nvCxnSpPr>
        <p:spPr>
          <a:xfrm rot="10800000" flipV="1">
            <a:off x="6149341" y="1000998"/>
            <a:ext cx="491489" cy="108294"/>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22" name="Google Shape;1995;p65"/>
          <p:cNvCxnSpPr>
            <a:stCxn id="21" idx="1"/>
            <a:endCxn id="18" idx="0"/>
          </p:cNvCxnSpPr>
          <p:nvPr/>
        </p:nvCxnSpPr>
        <p:spPr>
          <a:xfrm rot="10800000" flipV="1">
            <a:off x="2020253" y="1109292"/>
            <a:ext cx="1280160" cy="227420"/>
          </a:xfrm>
          <a:prstGeom prst="bentConnector2">
            <a:avLst/>
          </a:prstGeom>
          <a:noFill/>
          <a:ln w="9525" cap="flat" cmpd="sng">
            <a:solidFill>
              <a:schemeClr val="lt2"/>
            </a:solidFill>
            <a:prstDash val="solid"/>
            <a:round/>
            <a:headEnd type="none" w="med" len="med"/>
            <a:tailEnd type="none" w="med" len="med"/>
          </a:ln>
        </p:spPr>
      </p:cxnSp>
      <p:cxnSp>
        <p:nvCxnSpPr>
          <p:cNvPr id="15" name="Google Shape;1995;p65"/>
          <p:cNvCxnSpPr>
            <a:endCxn id="7" idx="2"/>
          </p:cNvCxnSpPr>
          <p:nvPr/>
        </p:nvCxnSpPr>
        <p:spPr>
          <a:xfrm rot="5400000" flipH="1" flipV="1">
            <a:off x="7049919" y="1062559"/>
            <a:ext cx="649091" cy="804329"/>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14" name="Google Shape;1995;p65"/>
          <p:cNvCxnSpPr>
            <a:endCxn id="18" idx="2"/>
          </p:cNvCxnSpPr>
          <p:nvPr/>
        </p:nvCxnSpPr>
        <p:spPr>
          <a:xfrm rot="16200000" flipV="1">
            <a:off x="2002874" y="1658891"/>
            <a:ext cx="540576" cy="505817"/>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11" name="Google Shape;1867;p62"/>
          <p:cNvSpPr/>
          <p:nvPr/>
        </p:nvSpPr>
        <p:spPr>
          <a:xfrm>
            <a:off x="533400" y="2118496"/>
            <a:ext cx="3977640" cy="261352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67;p62"/>
          <p:cNvSpPr/>
          <p:nvPr/>
        </p:nvSpPr>
        <p:spPr>
          <a:xfrm>
            <a:off x="4991100" y="1705584"/>
            <a:ext cx="3977640" cy="261352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67;p62"/>
          <p:cNvSpPr/>
          <p:nvPr/>
        </p:nvSpPr>
        <p:spPr>
          <a:xfrm>
            <a:off x="801052" y="1237651"/>
            <a:ext cx="2415541" cy="487679"/>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Рисунок 17"/>
          <p:cNvPicPr>
            <a:picLocks noChangeAspect="1"/>
          </p:cNvPicPr>
          <p:nvPr/>
        </p:nvPicPr>
        <p:blipFill rotWithShape="1">
          <a:blip r:embed="rId3">
            <a:extLst>
              <a:ext uri="{28A0092B-C50C-407E-A947-70E740481C1C}">
                <a14:useLocalDpi xmlns:a14="http://schemas.microsoft.com/office/drawing/2010/main" val="0"/>
              </a:ext>
            </a:extLst>
          </a:blip>
          <a:srcRect l="51674" t="5071" r="2908" b="85501"/>
          <a:stretch/>
        </p:blipFill>
        <p:spPr>
          <a:xfrm>
            <a:off x="884872" y="1336712"/>
            <a:ext cx="2270761" cy="304800"/>
          </a:xfrm>
          <a:prstGeom prst="rect">
            <a:avLst/>
          </a:prstGeom>
        </p:spPr>
      </p:pic>
      <p:sp>
        <p:nvSpPr>
          <p:cNvPr id="19" name="Google Shape;1929;p65"/>
          <p:cNvSpPr txBox="1">
            <a:spLocks noGrp="1"/>
          </p:cNvSpPr>
          <p:nvPr>
            <p:ph type="title"/>
          </p:nvPr>
        </p:nvSpPr>
        <p:spPr>
          <a:xfrm>
            <a:off x="779997" y="4754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Переключение режимов</a:t>
            </a:r>
            <a:endParaRPr dirty="0"/>
          </a:p>
        </p:txBody>
      </p:sp>
      <p:sp>
        <p:nvSpPr>
          <p:cNvPr id="20" name="Google Shape;1867;p62"/>
          <p:cNvSpPr/>
          <p:nvPr/>
        </p:nvSpPr>
        <p:spPr>
          <a:xfrm>
            <a:off x="6553199" y="749972"/>
            <a:ext cx="2415541" cy="487679"/>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Рисунок 6"/>
          <p:cNvPicPr>
            <a:picLocks noChangeAspect="1"/>
          </p:cNvPicPr>
          <p:nvPr/>
        </p:nvPicPr>
        <p:blipFill rotWithShape="1">
          <a:blip r:embed="rId4">
            <a:extLst>
              <a:ext uri="{28A0092B-C50C-407E-A947-70E740481C1C}">
                <a14:useLocalDpi xmlns:a14="http://schemas.microsoft.com/office/drawing/2010/main" val="0"/>
              </a:ext>
            </a:extLst>
          </a:blip>
          <a:srcRect l="52587" t="5482" r="3633" b="86222"/>
          <a:stretch/>
        </p:blipFill>
        <p:spPr>
          <a:xfrm>
            <a:off x="6640829" y="861819"/>
            <a:ext cx="2271600" cy="278358"/>
          </a:xfrm>
          <a:prstGeom prst="rect">
            <a:avLst/>
          </a:prstGeom>
        </p:spPr>
      </p:pic>
      <p:sp>
        <p:nvSpPr>
          <p:cNvPr id="21" name="Google Shape;1870;p62"/>
          <p:cNvSpPr txBox="1">
            <a:spLocks noGrp="1"/>
          </p:cNvSpPr>
          <p:nvPr>
            <p:ph type="subTitle" idx="1"/>
          </p:nvPr>
        </p:nvSpPr>
        <p:spPr>
          <a:xfrm>
            <a:off x="3300413" y="577072"/>
            <a:ext cx="2848927" cy="10644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100" dirty="0" smtClean="0"/>
              <a:t>Для выбора режима работы необходимо изменить значение ползунка. </a:t>
            </a:r>
          </a:p>
          <a:p>
            <a:pPr marL="0" lvl="0" indent="0" algn="l" rtl="0">
              <a:spcBef>
                <a:spcPts val="0"/>
              </a:spcBef>
              <a:spcAft>
                <a:spcPts val="0"/>
              </a:spcAft>
              <a:buNone/>
            </a:pPr>
            <a:r>
              <a:rPr lang="ru-RU" sz="1100" dirty="0" smtClean="0"/>
              <a:t>Главное окно программы меняет доступность элементов управления в зависимости от выбранного режима.</a:t>
            </a:r>
            <a:endParaRPr sz="1100" dirty="0"/>
          </a:p>
        </p:txBody>
      </p:sp>
      <p:pic>
        <p:nvPicPr>
          <p:cNvPr id="16" name="Рисунок 15"/>
          <p:cNvPicPr>
            <a:picLocks noChangeAspect="1"/>
          </p:cNvPicPr>
          <p:nvPr/>
        </p:nvPicPr>
        <p:blipFill rotWithShape="1">
          <a:blip r:embed="rId5">
            <a:extLst>
              <a:ext uri="{28A0092B-C50C-407E-A947-70E740481C1C}">
                <a14:useLocalDpi xmlns:a14="http://schemas.microsoft.com/office/drawing/2010/main" val="0"/>
              </a:ext>
            </a:extLst>
          </a:blip>
          <a:srcRect l="333" t="811" r="780" b="1394"/>
          <a:stretch/>
        </p:blipFill>
        <p:spPr>
          <a:xfrm>
            <a:off x="581455" y="2171041"/>
            <a:ext cx="3881530" cy="2482296"/>
          </a:xfrm>
          <a:prstGeom prst="rect">
            <a:avLst/>
          </a:prstGeom>
        </p:spPr>
      </p:pic>
      <p:pic>
        <p:nvPicPr>
          <p:cNvPr id="2" name="Рисунок 1"/>
          <p:cNvPicPr>
            <a:picLocks noChangeAspect="1"/>
          </p:cNvPicPr>
          <p:nvPr/>
        </p:nvPicPr>
        <p:blipFill rotWithShape="1">
          <a:blip r:embed="rId6">
            <a:extLst>
              <a:ext uri="{28A0092B-C50C-407E-A947-70E740481C1C}">
                <a14:useLocalDpi xmlns:a14="http://schemas.microsoft.com/office/drawing/2010/main" val="0"/>
              </a:ext>
            </a:extLst>
          </a:blip>
          <a:srcRect l="555" t="573" r="680" b="981"/>
          <a:stretch/>
        </p:blipFill>
        <p:spPr>
          <a:xfrm>
            <a:off x="5053780" y="1783910"/>
            <a:ext cx="3863709" cy="249037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3" name="Google Shape;1867;p62"/>
          <p:cNvSpPr/>
          <p:nvPr/>
        </p:nvSpPr>
        <p:spPr>
          <a:xfrm>
            <a:off x="3201437" y="1236224"/>
            <a:ext cx="3977640" cy="261352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29;p65"/>
          <p:cNvSpPr txBox="1">
            <a:spLocks noGrp="1"/>
          </p:cNvSpPr>
          <p:nvPr>
            <p:ph type="title"/>
          </p:nvPr>
        </p:nvSpPr>
        <p:spPr>
          <a:xfrm>
            <a:off x="418184" y="47542"/>
            <a:ext cx="5510176" cy="1099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3200" dirty="0" smtClean="0"/>
              <a:t>Настройка</a:t>
            </a:r>
            <a:br>
              <a:rPr lang="ru-RU" sz="3200" dirty="0" smtClean="0"/>
            </a:br>
            <a:r>
              <a:rPr lang="ru-RU" sz="3200" dirty="0" smtClean="0"/>
              <a:t>автоматического режима</a:t>
            </a:r>
            <a:endParaRPr sz="3200" dirty="0"/>
          </a:p>
        </p:txBody>
      </p:sp>
      <p:pic>
        <p:nvPicPr>
          <p:cNvPr id="6" name="Рисунок 5"/>
          <p:cNvPicPr>
            <a:picLocks noChangeAspect="1"/>
          </p:cNvPicPr>
          <p:nvPr/>
        </p:nvPicPr>
        <p:blipFill rotWithShape="1">
          <a:blip r:embed="rId3">
            <a:extLst>
              <a:ext uri="{28A0092B-C50C-407E-A947-70E740481C1C}">
                <a14:useLocalDpi xmlns:a14="http://schemas.microsoft.com/office/drawing/2010/main" val="0"/>
              </a:ext>
            </a:extLst>
          </a:blip>
          <a:srcRect l="50744" t="54100" r="1122" b="1903"/>
          <a:stretch/>
        </p:blipFill>
        <p:spPr>
          <a:xfrm>
            <a:off x="3275937" y="1411497"/>
            <a:ext cx="3828639" cy="2262976"/>
          </a:xfrm>
          <a:prstGeom prst="rect">
            <a:avLst/>
          </a:prstGeom>
        </p:spPr>
      </p:pic>
      <p:sp>
        <p:nvSpPr>
          <p:cNvPr id="16" name="Google Shape;1870;p62"/>
          <p:cNvSpPr txBox="1">
            <a:spLocks noGrp="1"/>
          </p:cNvSpPr>
          <p:nvPr>
            <p:ph type="subTitle" idx="1"/>
          </p:nvPr>
        </p:nvSpPr>
        <p:spPr>
          <a:xfrm>
            <a:off x="406117" y="1146758"/>
            <a:ext cx="2448453" cy="10644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200" dirty="0" smtClean="0"/>
              <a:t>Перед началом работы в автоматическом режиме в блоке «Параметры изделия» задаются характеристики обрабатываемых изделий.</a:t>
            </a:r>
            <a:endParaRPr sz="1200" dirty="0"/>
          </a:p>
        </p:txBody>
      </p:sp>
      <p:sp>
        <p:nvSpPr>
          <p:cNvPr id="17" name="Google Shape;1983;p65"/>
          <p:cNvSpPr txBox="1"/>
          <p:nvPr/>
        </p:nvSpPr>
        <p:spPr>
          <a:xfrm>
            <a:off x="862110" y="2300663"/>
            <a:ext cx="1829716" cy="6643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sz="1200" dirty="0" smtClean="0">
                <a:solidFill>
                  <a:schemeClr val="dk1"/>
                </a:solidFill>
                <a:latin typeface="Manrope"/>
                <a:ea typeface="Manrope"/>
                <a:cs typeface="Manrope"/>
                <a:sym typeface="Manrope"/>
              </a:rPr>
              <a:t>Задаётся количество обрабатываемых изделий</a:t>
            </a:r>
            <a:endParaRPr sz="1200" dirty="0">
              <a:solidFill>
                <a:schemeClr val="dk1"/>
              </a:solidFill>
              <a:latin typeface="Manrope"/>
              <a:ea typeface="Manrope"/>
              <a:cs typeface="Manrope"/>
              <a:sym typeface="Manrope"/>
            </a:endParaRPr>
          </a:p>
        </p:txBody>
      </p:sp>
      <p:sp>
        <p:nvSpPr>
          <p:cNvPr id="18" name="Google Shape;1990;p65"/>
          <p:cNvSpPr/>
          <p:nvPr/>
        </p:nvSpPr>
        <p:spPr>
          <a:xfrm>
            <a:off x="3259815" y="2047930"/>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94;p65"/>
          <p:cNvCxnSpPr>
            <a:stCxn id="17" idx="3"/>
            <a:endCxn id="18" idx="2"/>
          </p:cNvCxnSpPr>
          <p:nvPr/>
        </p:nvCxnSpPr>
        <p:spPr>
          <a:xfrm flipV="1">
            <a:off x="2691826" y="2121730"/>
            <a:ext cx="567989" cy="511132"/>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20" name="Google Shape;2003;p66"/>
          <p:cNvSpPr/>
          <p:nvPr/>
        </p:nvSpPr>
        <p:spPr>
          <a:xfrm>
            <a:off x="293156" y="2308139"/>
            <a:ext cx="494453" cy="47669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2"/>
                </a:solidFill>
                <a:latin typeface="Inter"/>
                <a:ea typeface="Inter"/>
                <a:cs typeface="Inter"/>
                <a:sym typeface="Inter"/>
              </a:rPr>
              <a:t>1</a:t>
            </a:r>
            <a:endParaRPr sz="2400" b="1">
              <a:solidFill>
                <a:schemeClr val="accent2"/>
              </a:solidFill>
              <a:latin typeface="Inter"/>
              <a:ea typeface="Inter"/>
              <a:cs typeface="Inter"/>
              <a:sym typeface="Inter"/>
            </a:endParaRPr>
          </a:p>
        </p:txBody>
      </p:sp>
      <p:sp>
        <p:nvSpPr>
          <p:cNvPr id="29" name="Google Shape;1983;p65"/>
          <p:cNvSpPr txBox="1"/>
          <p:nvPr/>
        </p:nvSpPr>
        <p:spPr>
          <a:xfrm>
            <a:off x="787609" y="3344184"/>
            <a:ext cx="1829716" cy="6643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sz="1200" dirty="0" smtClean="0">
                <a:solidFill>
                  <a:schemeClr val="dk1"/>
                </a:solidFill>
                <a:latin typeface="Manrope"/>
                <a:ea typeface="Manrope"/>
                <a:cs typeface="Manrope"/>
                <a:sym typeface="Manrope"/>
              </a:rPr>
              <a:t>Указываются геометрические характеристики изделий</a:t>
            </a:r>
            <a:endParaRPr sz="1200" dirty="0">
              <a:solidFill>
                <a:schemeClr val="dk1"/>
              </a:solidFill>
              <a:latin typeface="Manrope"/>
              <a:ea typeface="Manrope"/>
              <a:cs typeface="Manrope"/>
              <a:sym typeface="Manrope"/>
            </a:endParaRPr>
          </a:p>
        </p:txBody>
      </p:sp>
      <p:sp>
        <p:nvSpPr>
          <p:cNvPr id="30" name="Google Shape;1990;p65"/>
          <p:cNvSpPr/>
          <p:nvPr/>
        </p:nvSpPr>
        <p:spPr>
          <a:xfrm>
            <a:off x="3164405" y="3264814"/>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1994;p65"/>
          <p:cNvCxnSpPr>
            <a:stCxn id="29" idx="3"/>
            <a:endCxn id="30" idx="2"/>
          </p:cNvCxnSpPr>
          <p:nvPr/>
        </p:nvCxnSpPr>
        <p:spPr>
          <a:xfrm flipV="1">
            <a:off x="2617325" y="3338614"/>
            <a:ext cx="547080" cy="337769"/>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32" name="Google Shape;2003;p66"/>
          <p:cNvSpPr/>
          <p:nvPr/>
        </p:nvSpPr>
        <p:spPr>
          <a:xfrm>
            <a:off x="293155" y="3507498"/>
            <a:ext cx="494453" cy="47669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ru-RU" sz="2400" b="1" dirty="0" smtClean="0">
                <a:solidFill>
                  <a:schemeClr val="accent2"/>
                </a:solidFill>
                <a:latin typeface="Inter"/>
                <a:ea typeface="Inter"/>
                <a:cs typeface="Inter"/>
                <a:sym typeface="Inter"/>
              </a:rPr>
              <a:t>2</a:t>
            </a:r>
            <a:endParaRPr sz="2400" b="1" dirty="0">
              <a:solidFill>
                <a:schemeClr val="accent2"/>
              </a:solidFill>
              <a:latin typeface="Inter"/>
              <a:ea typeface="Inter"/>
              <a:cs typeface="Inter"/>
              <a:sym typeface="Inter"/>
            </a:endParaRPr>
          </a:p>
        </p:txBody>
      </p:sp>
      <p:sp>
        <p:nvSpPr>
          <p:cNvPr id="33" name="Google Shape;1990;p65"/>
          <p:cNvSpPr/>
          <p:nvPr/>
        </p:nvSpPr>
        <p:spPr>
          <a:xfrm>
            <a:off x="3238205" y="2656372"/>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1994;p65"/>
          <p:cNvCxnSpPr/>
          <p:nvPr/>
        </p:nvCxnSpPr>
        <p:spPr>
          <a:xfrm flipV="1">
            <a:off x="2612563" y="2730172"/>
            <a:ext cx="620880" cy="946211"/>
          </a:xfrm>
          <a:prstGeom prst="bentConnector3">
            <a:avLst>
              <a:gd name="adj1" fmla="val 44702"/>
            </a:avLst>
          </a:prstGeom>
          <a:noFill/>
          <a:ln w="9525" cap="flat" cmpd="sng">
            <a:solidFill>
              <a:schemeClr val="lt2"/>
            </a:solidFill>
            <a:prstDash val="solid"/>
            <a:round/>
            <a:headEnd type="none" w="med" len="med"/>
            <a:tailEnd type="none" w="med" len="med"/>
          </a:ln>
        </p:spPr>
      </p:cxnSp>
      <p:sp>
        <p:nvSpPr>
          <p:cNvPr id="45" name="Google Shape;1983;p65"/>
          <p:cNvSpPr txBox="1"/>
          <p:nvPr/>
        </p:nvSpPr>
        <p:spPr>
          <a:xfrm>
            <a:off x="7260944" y="1698091"/>
            <a:ext cx="1829716" cy="164052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sz="1200" dirty="0" smtClean="0">
                <a:solidFill>
                  <a:schemeClr val="dk1"/>
                </a:solidFill>
                <a:latin typeface="Manrope"/>
                <a:ea typeface="Manrope"/>
                <a:cs typeface="Manrope"/>
                <a:sym typeface="Manrope"/>
              </a:rPr>
              <a:t>Выбираются стороны изделия, которые необходимо обработать. Цвет выбранных сторон изменится на красный. Для примера выбраны стороны 1 и 3.</a:t>
            </a:r>
            <a:endParaRPr sz="1200" dirty="0">
              <a:solidFill>
                <a:schemeClr val="dk1"/>
              </a:solidFill>
              <a:latin typeface="Manrope"/>
              <a:ea typeface="Manrope"/>
              <a:cs typeface="Manrope"/>
              <a:sym typeface="Manrope"/>
            </a:endParaRPr>
          </a:p>
        </p:txBody>
      </p:sp>
      <p:sp>
        <p:nvSpPr>
          <p:cNvPr id="46" name="Google Shape;1990;p65"/>
          <p:cNvSpPr/>
          <p:nvPr/>
        </p:nvSpPr>
        <p:spPr>
          <a:xfrm>
            <a:off x="6597730" y="3412414"/>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1994;p65"/>
          <p:cNvCxnSpPr>
            <a:stCxn id="45" idx="2"/>
            <a:endCxn id="46" idx="6"/>
          </p:cNvCxnSpPr>
          <p:nvPr/>
        </p:nvCxnSpPr>
        <p:spPr>
          <a:xfrm rot="5400000">
            <a:off x="7386766" y="2697178"/>
            <a:ext cx="147600" cy="1430472"/>
          </a:xfrm>
          <a:prstGeom prst="bentConnector2">
            <a:avLst/>
          </a:prstGeom>
          <a:noFill/>
          <a:ln w="9525" cap="flat" cmpd="sng">
            <a:solidFill>
              <a:schemeClr val="lt2"/>
            </a:solidFill>
            <a:prstDash val="solid"/>
            <a:round/>
            <a:headEnd type="none" w="med" len="med"/>
            <a:tailEnd type="none" w="med" len="med"/>
          </a:ln>
        </p:spPr>
      </p:cxnSp>
      <p:sp>
        <p:nvSpPr>
          <p:cNvPr id="48" name="Google Shape;2003;p66"/>
          <p:cNvSpPr/>
          <p:nvPr/>
        </p:nvSpPr>
        <p:spPr>
          <a:xfrm>
            <a:off x="7874957" y="1207300"/>
            <a:ext cx="494453" cy="47669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ru-RU" sz="2400" b="1" dirty="0" smtClean="0">
                <a:solidFill>
                  <a:schemeClr val="accent2"/>
                </a:solidFill>
                <a:latin typeface="Inter"/>
                <a:ea typeface="Inter"/>
                <a:cs typeface="Inter"/>
                <a:sym typeface="Inter"/>
              </a:rPr>
              <a:t>3</a:t>
            </a:r>
            <a:endParaRPr sz="2400" b="1" dirty="0">
              <a:solidFill>
                <a:schemeClr val="accent2"/>
              </a:solidFill>
              <a:latin typeface="Inter"/>
              <a:ea typeface="Inter"/>
              <a:cs typeface="Inter"/>
              <a:sym typeface="Inte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9" name="Google Shape;1929;p65"/>
          <p:cNvSpPr txBox="1">
            <a:spLocks noGrp="1"/>
          </p:cNvSpPr>
          <p:nvPr>
            <p:ph type="title"/>
          </p:nvPr>
        </p:nvSpPr>
        <p:spPr>
          <a:xfrm>
            <a:off x="204824" y="113332"/>
            <a:ext cx="3315616" cy="1099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smtClean="0"/>
              <a:t>Запуск автоматического режима</a:t>
            </a:r>
            <a:endParaRPr sz="2800" dirty="0"/>
          </a:p>
        </p:txBody>
      </p:sp>
      <p:sp>
        <p:nvSpPr>
          <p:cNvPr id="10" name="Google Shape;1867;p62"/>
          <p:cNvSpPr/>
          <p:nvPr/>
        </p:nvSpPr>
        <p:spPr>
          <a:xfrm>
            <a:off x="3467100" y="838200"/>
            <a:ext cx="3741420" cy="4061460"/>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Рисунок 3"/>
          <p:cNvPicPr>
            <a:picLocks noChangeAspect="1"/>
          </p:cNvPicPr>
          <p:nvPr/>
        </p:nvPicPr>
        <p:blipFill rotWithShape="1">
          <a:blip r:embed="rId3">
            <a:extLst>
              <a:ext uri="{28A0092B-C50C-407E-A947-70E740481C1C}">
                <a14:useLocalDpi xmlns:a14="http://schemas.microsoft.com/office/drawing/2010/main" val="0"/>
              </a:ext>
            </a:extLst>
          </a:blip>
          <a:srcRect l="50671" t="16740" r="1334" b="2371"/>
          <a:stretch/>
        </p:blipFill>
        <p:spPr>
          <a:xfrm>
            <a:off x="3524250" y="899160"/>
            <a:ext cx="3621845" cy="3947160"/>
          </a:xfrm>
          <a:prstGeom prst="rect">
            <a:avLst/>
          </a:prstGeom>
        </p:spPr>
      </p:pic>
      <p:sp>
        <p:nvSpPr>
          <p:cNvPr id="13" name="Google Shape;1983;p65"/>
          <p:cNvSpPr txBox="1"/>
          <p:nvPr/>
        </p:nvSpPr>
        <p:spPr>
          <a:xfrm>
            <a:off x="1095590" y="3733223"/>
            <a:ext cx="1937170" cy="6643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sz="1200" dirty="0" smtClean="0">
                <a:solidFill>
                  <a:schemeClr val="dk1"/>
                </a:solidFill>
                <a:latin typeface="Manrope"/>
                <a:ea typeface="Manrope"/>
                <a:cs typeface="Manrope"/>
                <a:sym typeface="Manrope"/>
              </a:rPr>
              <a:t>Запуск автоматического режима производится с помощью кнопки «СТАРТ». Цвет кнопки при этом изменится на зелёный.</a:t>
            </a:r>
            <a:endParaRPr sz="1200" dirty="0">
              <a:solidFill>
                <a:schemeClr val="dk1"/>
              </a:solidFill>
              <a:latin typeface="Manrope"/>
              <a:ea typeface="Manrope"/>
              <a:cs typeface="Manrope"/>
              <a:sym typeface="Manrope"/>
            </a:endParaRPr>
          </a:p>
        </p:txBody>
      </p:sp>
      <p:sp>
        <p:nvSpPr>
          <p:cNvPr id="14" name="Google Shape;1990;p65"/>
          <p:cNvSpPr/>
          <p:nvPr/>
        </p:nvSpPr>
        <p:spPr>
          <a:xfrm>
            <a:off x="4232435" y="2329870"/>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994;p65"/>
          <p:cNvCxnSpPr>
            <a:stCxn id="13" idx="3"/>
            <a:endCxn id="14" idx="2"/>
          </p:cNvCxnSpPr>
          <p:nvPr/>
        </p:nvCxnSpPr>
        <p:spPr>
          <a:xfrm flipV="1">
            <a:off x="3032760" y="2403670"/>
            <a:ext cx="1199675" cy="1661752"/>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16" name="Google Shape;2003;p66"/>
          <p:cNvSpPr/>
          <p:nvPr/>
        </p:nvSpPr>
        <p:spPr>
          <a:xfrm>
            <a:off x="513084" y="4084623"/>
            <a:ext cx="494453" cy="47669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2"/>
                </a:solidFill>
                <a:latin typeface="Inter"/>
                <a:ea typeface="Inter"/>
                <a:cs typeface="Inter"/>
                <a:sym typeface="Inter"/>
              </a:rPr>
              <a:t>1</a:t>
            </a:r>
            <a:endParaRPr sz="2400" b="1">
              <a:solidFill>
                <a:schemeClr val="accent2"/>
              </a:solidFill>
              <a:latin typeface="Inter"/>
              <a:ea typeface="Inter"/>
              <a:cs typeface="Inter"/>
              <a:sym typeface="Inter"/>
            </a:endParaRPr>
          </a:p>
        </p:txBody>
      </p:sp>
      <p:sp>
        <p:nvSpPr>
          <p:cNvPr id="23" name="Google Shape;1983;p65"/>
          <p:cNvSpPr txBox="1"/>
          <p:nvPr/>
        </p:nvSpPr>
        <p:spPr>
          <a:xfrm>
            <a:off x="1272539" y="1580800"/>
            <a:ext cx="1937170" cy="214538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sz="1100" dirty="0" smtClean="0">
                <a:solidFill>
                  <a:schemeClr val="dk1"/>
                </a:solidFill>
                <a:latin typeface="Manrope"/>
                <a:ea typeface="Manrope"/>
                <a:cs typeface="Manrope"/>
                <a:sym typeface="Manrope"/>
              </a:rPr>
              <a:t>В окне визуализации будет представлен процесс выполнения технологических процессов. Во время выполнения определённой операции цвет ячейки будет иметь жёлтый цвет. По завершении операции цвет изменится на зелёный.</a:t>
            </a:r>
            <a:endParaRPr sz="1100" dirty="0">
              <a:solidFill>
                <a:schemeClr val="dk1"/>
              </a:solidFill>
              <a:latin typeface="Manrope"/>
              <a:ea typeface="Manrope"/>
              <a:cs typeface="Manrope"/>
              <a:sym typeface="Manrope"/>
            </a:endParaRPr>
          </a:p>
        </p:txBody>
      </p:sp>
      <p:sp>
        <p:nvSpPr>
          <p:cNvPr id="24" name="Google Shape;1990;p65"/>
          <p:cNvSpPr/>
          <p:nvPr/>
        </p:nvSpPr>
        <p:spPr>
          <a:xfrm>
            <a:off x="3563880" y="1400648"/>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1994;p65"/>
          <p:cNvCxnSpPr>
            <a:stCxn id="23" idx="0"/>
            <a:endCxn id="24" idx="2"/>
          </p:cNvCxnSpPr>
          <p:nvPr/>
        </p:nvCxnSpPr>
        <p:spPr>
          <a:xfrm rot="5400000" flipH="1" flipV="1">
            <a:off x="2849326" y="866246"/>
            <a:ext cx="106352" cy="1322756"/>
          </a:xfrm>
          <a:prstGeom prst="bentConnector2">
            <a:avLst/>
          </a:prstGeom>
          <a:noFill/>
          <a:ln w="9525" cap="flat" cmpd="sng">
            <a:solidFill>
              <a:schemeClr val="lt2"/>
            </a:solidFill>
            <a:prstDash val="solid"/>
            <a:round/>
            <a:headEnd type="none" w="med" len="med"/>
            <a:tailEnd type="none" w="med" len="med"/>
          </a:ln>
        </p:spPr>
      </p:cxnSp>
      <p:sp>
        <p:nvSpPr>
          <p:cNvPr id="26" name="Google Shape;2003;p66"/>
          <p:cNvSpPr/>
          <p:nvPr/>
        </p:nvSpPr>
        <p:spPr>
          <a:xfrm>
            <a:off x="865297" y="1867265"/>
            <a:ext cx="494453" cy="47669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ru-RU" sz="2400" b="1" dirty="0" smtClean="0">
                <a:solidFill>
                  <a:schemeClr val="accent2"/>
                </a:solidFill>
                <a:latin typeface="Inter"/>
                <a:ea typeface="Inter"/>
                <a:cs typeface="Inter"/>
                <a:sym typeface="Inter"/>
              </a:rPr>
              <a:t>2</a:t>
            </a:r>
            <a:endParaRPr sz="2400" b="1" dirty="0">
              <a:solidFill>
                <a:schemeClr val="accent2"/>
              </a:solidFill>
              <a:latin typeface="Inter"/>
              <a:ea typeface="Inter"/>
              <a:cs typeface="Inter"/>
              <a:sym typeface="Inter"/>
            </a:endParaRPr>
          </a:p>
        </p:txBody>
      </p:sp>
      <p:sp>
        <p:nvSpPr>
          <p:cNvPr id="30" name="Google Shape;1983;p65"/>
          <p:cNvSpPr txBox="1"/>
          <p:nvPr/>
        </p:nvSpPr>
        <p:spPr>
          <a:xfrm>
            <a:off x="7139940" y="59024"/>
            <a:ext cx="1937170" cy="7858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sz="1100" dirty="0" smtClean="0">
                <a:solidFill>
                  <a:schemeClr val="dk1"/>
                </a:solidFill>
                <a:latin typeface="Manrope"/>
                <a:ea typeface="Manrope"/>
                <a:cs typeface="Manrope"/>
                <a:sym typeface="Manrope"/>
              </a:rPr>
              <a:t>Остановка процесса выполнения работы производится командой «СТОП».</a:t>
            </a:r>
            <a:endParaRPr sz="1100" dirty="0">
              <a:solidFill>
                <a:schemeClr val="dk1"/>
              </a:solidFill>
              <a:latin typeface="Manrope"/>
              <a:ea typeface="Manrope"/>
              <a:cs typeface="Manrope"/>
              <a:sym typeface="Manrope"/>
            </a:endParaRPr>
          </a:p>
        </p:txBody>
      </p:sp>
      <p:sp>
        <p:nvSpPr>
          <p:cNvPr id="31" name="Google Shape;1990;p65"/>
          <p:cNvSpPr/>
          <p:nvPr/>
        </p:nvSpPr>
        <p:spPr>
          <a:xfrm>
            <a:off x="6449921" y="2022945"/>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1994;p65"/>
          <p:cNvCxnSpPr>
            <a:stCxn id="30" idx="1"/>
            <a:endCxn id="31" idx="0"/>
          </p:cNvCxnSpPr>
          <p:nvPr/>
        </p:nvCxnSpPr>
        <p:spPr>
          <a:xfrm rot="10800000" flipV="1">
            <a:off x="6523722" y="451937"/>
            <a:ext cx="616219" cy="1571007"/>
          </a:xfrm>
          <a:prstGeom prst="bentConnector2">
            <a:avLst/>
          </a:prstGeom>
          <a:noFill/>
          <a:ln w="9525" cap="flat" cmpd="sng">
            <a:solidFill>
              <a:schemeClr val="lt2"/>
            </a:solidFill>
            <a:prstDash val="solid"/>
            <a:round/>
            <a:headEnd type="none" w="med" len="med"/>
            <a:tailEnd type="none" w="med" len="med"/>
          </a:ln>
        </p:spPr>
      </p:cxnSp>
      <p:sp>
        <p:nvSpPr>
          <p:cNvPr id="33" name="Google Shape;2003;p66"/>
          <p:cNvSpPr/>
          <p:nvPr/>
        </p:nvSpPr>
        <p:spPr>
          <a:xfrm>
            <a:off x="8434496" y="881312"/>
            <a:ext cx="494453" cy="47669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ru-RU" sz="2400" b="1" dirty="0" smtClean="0">
                <a:solidFill>
                  <a:schemeClr val="accent2"/>
                </a:solidFill>
                <a:latin typeface="Inter"/>
                <a:ea typeface="Inter"/>
                <a:cs typeface="Inter"/>
                <a:sym typeface="Inter"/>
              </a:rPr>
              <a:t>3</a:t>
            </a:r>
            <a:endParaRPr sz="2400" b="1" dirty="0">
              <a:solidFill>
                <a:schemeClr val="accent2"/>
              </a:solidFill>
              <a:latin typeface="Inter"/>
              <a:ea typeface="Inter"/>
              <a:cs typeface="Inter"/>
              <a:sym typeface="Inter"/>
            </a:endParaRPr>
          </a:p>
        </p:txBody>
      </p:sp>
      <p:sp>
        <p:nvSpPr>
          <p:cNvPr id="41" name="Google Shape;1983;p65"/>
          <p:cNvSpPr txBox="1"/>
          <p:nvPr/>
        </p:nvSpPr>
        <p:spPr>
          <a:xfrm>
            <a:off x="7159605" y="1821182"/>
            <a:ext cx="1937170" cy="11353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sz="1100" dirty="0" smtClean="0">
                <a:solidFill>
                  <a:schemeClr val="dk1"/>
                </a:solidFill>
                <a:latin typeface="Manrope"/>
                <a:ea typeface="Manrope"/>
                <a:cs typeface="Manrope"/>
                <a:sym typeface="Manrope"/>
              </a:rPr>
              <a:t>При обработке стороны изделия её цвет изменится на жёлтый. По окончании обработки стороны цвет изменится на зелёный.</a:t>
            </a:r>
            <a:endParaRPr sz="1100" dirty="0">
              <a:solidFill>
                <a:schemeClr val="dk1"/>
              </a:solidFill>
              <a:latin typeface="Manrope"/>
              <a:ea typeface="Manrope"/>
              <a:cs typeface="Manrope"/>
              <a:sym typeface="Manrope"/>
            </a:endParaRPr>
          </a:p>
        </p:txBody>
      </p:sp>
      <p:sp>
        <p:nvSpPr>
          <p:cNvPr id="42" name="Google Shape;2003;p66"/>
          <p:cNvSpPr/>
          <p:nvPr/>
        </p:nvSpPr>
        <p:spPr>
          <a:xfrm>
            <a:off x="7614072" y="3277172"/>
            <a:ext cx="494453" cy="47669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ru-RU" sz="2400" b="1" dirty="0" smtClean="0">
                <a:solidFill>
                  <a:schemeClr val="accent2"/>
                </a:solidFill>
                <a:latin typeface="Inter"/>
                <a:ea typeface="Inter"/>
                <a:cs typeface="Inter"/>
                <a:sym typeface="Inter"/>
              </a:rPr>
              <a:t>4</a:t>
            </a:r>
            <a:endParaRPr sz="2400" b="1" dirty="0">
              <a:solidFill>
                <a:schemeClr val="accent2"/>
              </a:solidFill>
              <a:latin typeface="Inter"/>
              <a:ea typeface="Inter"/>
              <a:cs typeface="Inter"/>
              <a:sym typeface="Inter"/>
            </a:endParaRPr>
          </a:p>
        </p:txBody>
      </p:sp>
      <p:sp>
        <p:nvSpPr>
          <p:cNvPr id="43" name="Google Shape;1990;p65"/>
          <p:cNvSpPr/>
          <p:nvPr/>
        </p:nvSpPr>
        <p:spPr>
          <a:xfrm>
            <a:off x="6376121" y="3265026"/>
            <a:ext cx="147600" cy="147600"/>
          </a:xfrm>
          <a:prstGeom prst="ellipse">
            <a:avLst/>
          </a:pr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1994;p65"/>
          <p:cNvCxnSpPr>
            <a:stCxn id="41" idx="2"/>
            <a:endCxn id="43" idx="0"/>
          </p:cNvCxnSpPr>
          <p:nvPr/>
        </p:nvCxnSpPr>
        <p:spPr>
          <a:xfrm rot="5400000">
            <a:off x="7134823" y="2271659"/>
            <a:ext cx="308466" cy="1678269"/>
          </a:xfrm>
          <a:prstGeom prst="bentConnector3">
            <a:avLst>
              <a:gd name="adj1" fmla="val 50000"/>
            </a:avLst>
          </a:prstGeom>
          <a:noFill/>
          <a:ln w="9525" cap="flat" cmpd="sng">
            <a:solidFill>
              <a:schemeClr val="lt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20" name="Google Shape;1867;p62"/>
          <p:cNvSpPr/>
          <p:nvPr/>
        </p:nvSpPr>
        <p:spPr>
          <a:xfrm>
            <a:off x="4554560" y="694824"/>
            <a:ext cx="3741420" cy="4061460"/>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9;p65"/>
          <p:cNvSpPr txBox="1">
            <a:spLocks noGrp="1"/>
          </p:cNvSpPr>
          <p:nvPr>
            <p:ph type="title"/>
          </p:nvPr>
        </p:nvSpPr>
        <p:spPr>
          <a:xfrm>
            <a:off x="4478360" y="30452"/>
            <a:ext cx="4235116" cy="1099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000" dirty="0" smtClean="0"/>
              <a:t>Операция «Забор </a:t>
            </a:r>
            <a:r>
              <a:rPr lang="ru-RU" sz="2000" dirty="0" smtClean="0"/>
              <a:t>заготовки»</a:t>
            </a:r>
            <a:endParaRPr sz="2000" dirty="0"/>
          </a:p>
        </p:txBody>
      </p:sp>
      <p:pic>
        <p:nvPicPr>
          <p:cNvPr id="2" name="Рисунок 1"/>
          <p:cNvPicPr>
            <a:picLocks noChangeAspect="1"/>
          </p:cNvPicPr>
          <p:nvPr/>
        </p:nvPicPr>
        <p:blipFill rotWithShape="1">
          <a:blip r:embed="rId3">
            <a:extLst>
              <a:ext uri="{28A0092B-C50C-407E-A947-70E740481C1C}">
                <a14:useLocalDpi xmlns:a14="http://schemas.microsoft.com/office/drawing/2010/main" val="0"/>
              </a:ext>
            </a:extLst>
          </a:blip>
          <a:srcRect l="50640" t="17284" r="1142" b="2469"/>
          <a:stretch/>
        </p:blipFill>
        <p:spPr>
          <a:xfrm>
            <a:off x="4592660" y="758324"/>
            <a:ext cx="3667823" cy="3947160"/>
          </a:xfrm>
          <a:prstGeom prst="rect">
            <a:avLst/>
          </a:prstGeom>
        </p:spPr>
      </p:pic>
      <p:sp>
        <p:nvSpPr>
          <p:cNvPr id="6" name="Google Shape;1867;p62"/>
          <p:cNvSpPr/>
          <p:nvPr/>
        </p:nvSpPr>
        <p:spPr>
          <a:xfrm>
            <a:off x="810965" y="179507"/>
            <a:ext cx="3367238" cy="233158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3"/>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555" y="227635"/>
            <a:ext cx="3202004" cy="2242620"/>
          </a:xfrm>
          <a:prstGeom prst="rect">
            <a:avLst/>
          </a:prstGeom>
        </p:spPr>
      </p:pic>
      <p:sp>
        <p:nvSpPr>
          <p:cNvPr id="8" name="Google Shape;1867;p62"/>
          <p:cNvSpPr/>
          <p:nvPr/>
        </p:nvSpPr>
        <p:spPr>
          <a:xfrm>
            <a:off x="798938" y="2627432"/>
            <a:ext cx="3367238" cy="233158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3"/>
          </a:solidFill>
          <a:ln w="9525" cap="flat" cmpd="sng">
            <a:solidFill>
              <a:schemeClr val="lt2"/>
            </a:solidFill>
            <a:prstDash val="solid"/>
            <a:round/>
            <a:headEnd type="none" w="sm" len="sm"/>
            <a:tailEnd type="none" w="sm" len="sm"/>
          </a:ln>
          <a:effectLst>
            <a:outerShdw blurRad="200025"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696" y="2770004"/>
            <a:ext cx="3261723" cy="206167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lecom Towers Theme by Slidesgo">
  <a:themeElements>
    <a:clrScheme name="Simple Light">
      <a:dk1>
        <a:srgbClr val="122033"/>
      </a:dk1>
      <a:lt1>
        <a:srgbClr val="EFF2F3"/>
      </a:lt1>
      <a:dk2>
        <a:srgbClr val="C9DFE9"/>
      </a:dk2>
      <a:lt2>
        <a:srgbClr val="27DDFF"/>
      </a:lt2>
      <a:accent1>
        <a:srgbClr val="0098FF"/>
      </a:accent1>
      <a:accent2>
        <a:srgbClr val="275A9F"/>
      </a:accent2>
      <a:accent3>
        <a:srgbClr val="FFFFFF"/>
      </a:accent3>
      <a:accent4>
        <a:srgbClr val="FFFFFF"/>
      </a:accent4>
      <a:accent5>
        <a:srgbClr val="FFFFFF"/>
      </a:accent5>
      <a:accent6>
        <a:srgbClr val="FFFFFF"/>
      </a:accent6>
      <a:hlink>
        <a:srgbClr val="1220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1497</TotalTime>
  <Words>2096</Words>
  <Application>Microsoft Office PowerPoint</Application>
  <PresentationFormat>Экран (16:9)</PresentationFormat>
  <Paragraphs>356</Paragraphs>
  <Slides>55</Slides>
  <Notes>55</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2</vt:i4>
      </vt:variant>
      <vt:variant>
        <vt:lpstr>Заголовки слайдов</vt:lpstr>
      </vt:variant>
      <vt:variant>
        <vt:i4>55</vt:i4>
      </vt:variant>
    </vt:vector>
  </HeadingPairs>
  <TitlesOfParts>
    <vt:vector size="69" baseType="lpstr">
      <vt:lpstr>Amatic SC</vt:lpstr>
      <vt:lpstr>Anaheim</vt:lpstr>
      <vt:lpstr>Arial</vt:lpstr>
      <vt:lpstr>Barlow</vt:lpstr>
      <vt:lpstr>Calibri</vt:lpstr>
      <vt:lpstr>Dosis</vt:lpstr>
      <vt:lpstr>Inter</vt:lpstr>
      <vt:lpstr>Manrope</vt:lpstr>
      <vt:lpstr>Nunito Light</vt:lpstr>
      <vt:lpstr>Proxima Nova</vt:lpstr>
      <vt:lpstr>Roboto Medium</vt:lpstr>
      <vt:lpstr>Sora</vt:lpstr>
      <vt:lpstr>Telecom Towers Theme by Slidesgo</vt:lpstr>
      <vt:lpstr>Slidesgo Final Pages</vt:lpstr>
      <vt:lpstr>Robot Control Panel</vt:lpstr>
      <vt:lpstr>Возможности программы управления </vt:lpstr>
      <vt:lpstr>Общий вид программы управления</vt:lpstr>
      <vt:lpstr>Элементы управления</vt:lpstr>
      <vt:lpstr>Подключение оборудования</vt:lpstr>
      <vt:lpstr>Переключение режимов</vt:lpstr>
      <vt:lpstr>Настройка автоматического режима</vt:lpstr>
      <vt:lpstr>Запуск автоматического режима</vt:lpstr>
      <vt:lpstr>Операция «Забор заготовки»</vt:lpstr>
      <vt:lpstr>Операция «Подача в станок»</vt:lpstr>
      <vt:lpstr>Операция «Приём заготовки»</vt:lpstr>
      <vt:lpstr>Повторный цикл операций «Подача в станок» и «Приём заготовки»</vt:lpstr>
      <vt:lpstr>Операция «Выдача изделия»</vt:lpstr>
      <vt:lpstr>Окончание обработки изделия</vt:lpstr>
      <vt:lpstr>Here are six important ideas</vt:lpstr>
      <vt:lpstr>—Someone Famous</vt:lpstr>
      <vt:lpstr>A picture is worth a thousand words</vt:lpstr>
      <vt:lpstr>Did you know this?</vt:lpstr>
      <vt:lpstr>You can use a comparison table</vt:lpstr>
      <vt:lpstr>Section name</vt:lpstr>
      <vt:lpstr>Five concepts</vt:lpstr>
      <vt:lpstr>4,498,300</vt:lpstr>
      <vt:lpstr>9h 55m 23s</vt:lpstr>
      <vt:lpstr>You can use an infographic</vt:lpstr>
      <vt:lpstr>Let’s use some percentages</vt:lpstr>
      <vt:lpstr>This is a diagram</vt:lpstr>
      <vt:lpstr>Desktop app</vt:lpstr>
      <vt:lpstr>A timeline always works well</vt:lpstr>
      <vt:lpstr>Another timeline</vt:lpstr>
      <vt:lpstr>This is a graph</vt:lpstr>
      <vt:lpstr>Tables represent your data</vt:lpstr>
      <vt:lpstr>And another graph</vt:lpstr>
      <vt:lpstr>Our team</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Презентация PowerPoint</vt:lpstr>
      <vt:lpstr>Презентация PowerPoint</vt:lpstr>
      <vt:lpstr>Презентация PowerPoint</vt:lpstr>
      <vt:lpstr>Презентация PowerPoint</vt:lpstr>
      <vt:lpstr>Nature Icons</vt:lpstr>
      <vt:lpstr>SEO &amp; Marketing Icons</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Towers Theme</dc:title>
  <dc:creator>System1</dc:creator>
  <cp:lastModifiedBy>System1</cp:lastModifiedBy>
  <cp:revision>45</cp:revision>
  <dcterms:modified xsi:type="dcterms:W3CDTF">2024-04-15T13:45:44Z</dcterms:modified>
</cp:coreProperties>
</file>